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6" r:id="rId4"/>
    <p:sldId id="262" r:id="rId5"/>
    <p:sldId id="257" r:id="rId6"/>
    <p:sldId id="258" r:id="rId7"/>
    <p:sldId id="260" r:id="rId8"/>
    <p:sldId id="261" r:id="rId9"/>
    <p:sldId id="263" r:id="rId10"/>
    <p:sldId id="271" r:id="rId11"/>
    <p:sldId id="272" r:id="rId12"/>
    <p:sldId id="264" r:id="rId13"/>
    <p:sldId id="266" r:id="rId14"/>
    <p:sldId id="265" r:id="rId15"/>
    <p:sldId id="267" r:id="rId16"/>
    <p:sldId id="268" r:id="rId17"/>
    <p:sldId id="259" r:id="rId18"/>
    <p:sldId id="270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EE799F-B629-F161-A612-C47033248199}" v="9" dt="2024-08-13T14:24:51.0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7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, Heather" userId="55ec0a17-eeda-4f4c-a3a1-a4abe0e534b1" providerId="ADAL" clId="{9D762528-5A21-432A-B556-57E67F06D2F1}"/>
    <pc:docChg chg="undo custSel addSld modSld sldOrd">
      <pc:chgData name="Simon, Heather" userId="55ec0a17-eeda-4f4c-a3a1-a4abe0e534b1" providerId="ADAL" clId="{9D762528-5A21-432A-B556-57E67F06D2F1}" dt="2024-06-03T19:19:16.024" v="6540" actId="20577"/>
      <pc:docMkLst>
        <pc:docMk/>
      </pc:docMkLst>
      <pc:sldChg chg="modSp mod">
        <pc:chgData name="Simon, Heather" userId="55ec0a17-eeda-4f4c-a3a1-a4abe0e534b1" providerId="ADAL" clId="{9D762528-5A21-432A-B556-57E67F06D2F1}" dt="2024-06-03T17:18:36.118" v="0" actId="20577"/>
        <pc:sldMkLst>
          <pc:docMk/>
          <pc:sldMk cId="3673206197" sldId="257"/>
        </pc:sldMkLst>
        <pc:spChg chg="mod">
          <ac:chgData name="Simon, Heather" userId="55ec0a17-eeda-4f4c-a3a1-a4abe0e534b1" providerId="ADAL" clId="{9D762528-5A21-432A-B556-57E67F06D2F1}" dt="2024-06-03T17:18:36.118" v="0" actId="20577"/>
          <ac:spMkLst>
            <pc:docMk/>
            <pc:sldMk cId="3673206197" sldId="257"/>
            <ac:spMk id="3" creationId="{5BB6BC6A-9675-E94C-B70A-1B6549E72776}"/>
          </ac:spMkLst>
        </pc:spChg>
      </pc:sldChg>
      <pc:sldChg chg="modSp mod">
        <pc:chgData name="Simon, Heather" userId="55ec0a17-eeda-4f4c-a3a1-a4abe0e534b1" providerId="ADAL" clId="{9D762528-5A21-432A-B556-57E67F06D2F1}" dt="2024-06-03T17:44:24.224" v="1251" actId="20577"/>
        <pc:sldMkLst>
          <pc:docMk/>
          <pc:sldMk cId="1519898226" sldId="258"/>
        </pc:sldMkLst>
        <pc:spChg chg="mod">
          <ac:chgData name="Simon, Heather" userId="55ec0a17-eeda-4f4c-a3a1-a4abe0e534b1" providerId="ADAL" clId="{9D762528-5A21-432A-B556-57E67F06D2F1}" dt="2024-06-03T17:44:19.040" v="1250" actId="20577"/>
          <ac:spMkLst>
            <pc:docMk/>
            <pc:sldMk cId="1519898226" sldId="258"/>
            <ac:spMk id="2" creationId="{02406FAD-C3D5-ADDD-14DA-5404F13CE63F}"/>
          </ac:spMkLst>
        </pc:spChg>
        <pc:spChg chg="mod">
          <ac:chgData name="Simon, Heather" userId="55ec0a17-eeda-4f4c-a3a1-a4abe0e534b1" providerId="ADAL" clId="{9D762528-5A21-432A-B556-57E67F06D2F1}" dt="2024-06-03T17:44:24.224" v="1251" actId="20577"/>
          <ac:spMkLst>
            <pc:docMk/>
            <pc:sldMk cId="1519898226" sldId="258"/>
            <ac:spMk id="3" creationId="{5753EE4A-F51B-9AEC-50EF-E1EE243E5A1C}"/>
          </ac:spMkLst>
        </pc:spChg>
      </pc:sldChg>
      <pc:sldChg chg="modSp mod ord">
        <pc:chgData name="Simon, Heather" userId="55ec0a17-eeda-4f4c-a3a1-a4abe0e534b1" providerId="ADAL" clId="{9D762528-5A21-432A-B556-57E67F06D2F1}" dt="2024-06-03T18:47:37.519" v="4939" actId="20577"/>
        <pc:sldMkLst>
          <pc:docMk/>
          <pc:sldMk cId="3083373401" sldId="259"/>
        </pc:sldMkLst>
        <pc:spChg chg="mod">
          <ac:chgData name="Simon, Heather" userId="55ec0a17-eeda-4f4c-a3a1-a4abe0e534b1" providerId="ADAL" clId="{9D762528-5A21-432A-B556-57E67F06D2F1}" dt="2024-06-03T18:32:29.696" v="4472" actId="20577"/>
          <ac:spMkLst>
            <pc:docMk/>
            <pc:sldMk cId="3083373401" sldId="259"/>
            <ac:spMk id="2" creationId="{02406FAD-C3D5-ADDD-14DA-5404F13CE63F}"/>
          </ac:spMkLst>
        </pc:spChg>
        <pc:spChg chg="mod">
          <ac:chgData name="Simon, Heather" userId="55ec0a17-eeda-4f4c-a3a1-a4abe0e534b1" providerId="ADAL" clId="{9D762528-5A21-432A-B556-57E67F06D2F1}" dt="2024-06-03T18:47:37.519" v="4939" actId="20577"/>
          <ac:spMkLst>
            <pc:docMk/>
            <pc:sldMk cId="3083373401" sldId="259"/>
            <ac:spMk id="3" creationId="{5753EE4A-F51B-9AEC-50EF-E1EE243E5A1C}"/>
          </ac:spMkLst>
        </pc:spChg>
      </pc:sldChg>
      <pc:sldChg chg="addSp delSp modSp new mod modClrScheme chgLayout">
        <pc:chgData name="Simon, Heather" userId="55ec0a17-eeda-4f4c-a3a1-a4abe0e534b1" providerId="ADAL" clId="{9D762528-5A21-432A-B556-57E67F06D2F1}" dt="2024-06-03T17:26:49.265" v="394" actId="20577"/>
        <pc:sldMkLst>
          <pc:docMk/>
          <pc:sldMk cId="840245555" sldId="260"/>
        </pc:sldMkLst>
        <pc:spChg chg="mod ord">
          <ac:chgData name="Simon, Heather" userId="55ec0a17-eeda-4f4c-a3a1-a4abe0e534b1" providerId="ADAL" clId="{9D762528-5A21-432A-B556-57E67F06D2F1}" dt="2024-06-03T17:20:10.548" v="60" actId="20577"/>
          <ac:spMkLst>
            <pc:docMk/>
            <pc:sldMk cId="840245555" sldId="260"/>
            <ac:spMk id="2" creationId="{64B48FB1-7809-D681-D3B2-9D62F3197352}"/>
          </ac:spMkLst>
        </pc:spChg>
        <pc:spChg chg="del mod ord">
          <ac:chgData name="Simon, Heather" userId="55ec0a17-eeda-4f4c-a3a1-a4abe0e534b1" providerId="ADAL" clId="{9D762528-5A21-432A-B556-57E67F06D2F1}" dt="2024-06-03T17:19:46.116" v="39" actId="700"/>
          <ac:spMkLst>
            <pc:docMk/>
            <pc:sldMk cId="840245555" sldId="260"/>
            <ac:spMk id="3" creationId="{60F60E58-09FD-C36B-1471-1DA2815F732C}"/>
          </ac:spMkLst>
        </pc:spChg>
        <pc:spChg chg="add del mod ord">
          <ac:chgData name="Simon, Heather" userId="55ec0a17-eeda-4f4c-a3a1-a4abe0e534b1" providerId="ADAL" clId="{9D762528-5A21-432A-B556-57E67F06D2F1}" dt="2024-06-03T17:20:01.945" v="40"/>
          <ac:spMkLst>
            <pc:docMk/>
            <pc:sldMk cId="840245555" sldId="260"/>
            <ac:spMk id="4" creationId="{0486FB44-C6A1-B9BF-2BB1-B0AED8D536B0}"/>
          </ac:spMkLst>
        </pc:spChg>
        <pc:spChg chg="add mod ord">
          <ac:chgData name="Simon, Heather" userId="55ec0a17-eeda-4f4c-a3a1-a4abe0e534b1" providerId="ADAL" clId="{9D762528-5A21-432A-B556-57E67F06D2F1}" dt="2024-06-03T17:26:49.265" v="394" actId="20577"/>
          <ac:spMkLst>
            <pc:docMk/>
            <pc:sldMk cId="840245555" sldId="260"/>
            <ac:spMk id="5" creationId="{B8D24557-7B4C-FA15-3809-259E43519565}"/>
          </ac:spMkLst>
        </pc:spChg>
        <pc:picChg chg="add mod">
          <ac:chgData name="Simon, Heather" userId="55ec0a17-eeda-4f4c-a3a1-a4abe0e534b1" providerId="ADAL" clId="{9D762528-5A21-432A-B556-57E67F06D2F1}" dt="2024-06-03T17:20:01.945" v="40"/>
          <ac:picMkLst>
            <pc:docMk/>
            <pc:sldMk cId="840245555" sldId="260"/>
            <ac:picMk id="7" creationId="{8A0EDFB5-CCD7-7C69-7BE0-2B40AE153D88}"/>
          </ac:picMkLst>
        </pc:picChg>
      </pc:sldChg>
      <pc:sldChg chg="addSp delSp modSp new mod">
        <pc:chgData name="Simon, Heather" userId="55ec0a17-eeda-4f4c-a3a1-a4abe0e534b1" providerId="ADAL" clId="{9D762528-5A21-432A-B556-57E67F06D2F1}" dt="2024-06-03T17:48:32.588" v="1475" actId="20577"/>
        <pc:sldMkLst>
          <pc:docMk/>
          <pc:sldMk cId="805374731" sldId="261"/>
        </pc:sldMkLst>
        <pc:spChg chg="mod">
          <ac:chgData name="Simon, Heather" userId="55ec0a17-eeda-4f4c-a3a1-a4abe0e534b1" providerId="ADAL" clId="{9D762528-5A21-432A-B556-57E67F06D2F1}" dt="2024-06-03T17:21:41.676" v="250" actId="20577"/>
          <ac:spMkLst>
            <pc:docMk/>
            <pc:sldMk cId="805374731" sldId="261"/>
            <ac:spMk id="2" creationId="{FDE3BFE8-ED42-4FB2-8D69-C666C2A0E9B9}"/>
          </ac:spMkLst>
        </pc:spChg>
        <pc:spChg chg="del">
          <ac:chgData name="Simon, Heather" userId="55ec0a17-eeda-4f4c-a3a1-a4abe0e534b1" providerId="ADAL" clId="{9D762528-5A21-432A-B556-57E67F06D2F1}" dt="2024-06-03T17:21:56.099" v="251"/>
          <ac:spMkLst>
            <pc:docMk/>
            <pc:sldMk cId="805374731" sldId="261"/>
            <ac:spMk id="3" creationId="{E8BB4F51-F213-950D-E8C2-78EB372D920B}"/>
          </ac:spMkLst>
        </pc:spChg>
        <pc:spChg chg="add del mod">
          <ac:chgData name="Simon, Heather" userId="55ec0a17-eeda-4f4c-a3a1-a4abe0e534b1" providerId="ADAL" clId="{9D762528-5A21-432A-B556-57E67F06D2F1}" dt="2024-06-03T17:48:32.588" v="1475" actId="20577"/>
          <ac:spMkLst>
            <pc:docMk/>
            <pc:sldMk cId="805374731" sldId="261"/>
            <ac:spMk id="4" creationId="{3503F37D-83D7-1F6D-0019-0E97F3A70851}"/>
          </ac:spMkLst>
        </pc:spChg>
        <pc:spChg chg="add del mod">
          <ac:chgData name="Simon, Heather" userId="55ec0a17-eeda-4f4c-a3a1-a4abe0e534b1" providerId="ADAL" clId="{9D762528-5A21-432A-B556-57E67F06D2F1}" dt="2024-06-03T17:34:15.660" v="894" actId="478"/>
          <ac:spMkLst>
            <pc:docMk/>
            <pc:sldMk cId="805374731" sldId="261"/>
            <ac:spMk id="8" creationId="{29822C15-FD83-5A1A-8294-55F9433D92B8}"/>
          </ac:spMkLst>
        </pc:spChg>
        <pc:picChg chg="add mod">
          <ac:chgData name="Simon, Heather" userId="55ec0a17-eeda-4f4c-a3a1-a4abe0e534b1" providerId="ADAL" clId="{9D762528-5A21-432A-B556-57E67F06D2F1}" dt="2024-06-03T17:35:03.092" v="910" actId="1076"/>
          <ac:picMkLst>
            <pc:docMk/>
            <pc:sldMk cId="805374731" sldId="261"/>
            <ac:picMk id="6" creationId="{24E5B6E2-D98F-868F-C06D-DE327B4D3959}"/>
          </ac:picMkLst>
        </pc:picChg>
      </pc:sldChg>
      <pc:sldChg chg="addSp delSp modSp new mod">
        <pc:chgData name="Simon, Heather" userId="55ec0a17-eeda-4f4c-a3a1-a4abe0e534b1" providerId="ADAL" clId="{9D762528-5A21-432A-B556-57E67F06D2F1}" dt="2024-06-03T19:13:36.545" v="6069" actId="20577"/>
        <pc:sldMkLst>
          <pc:docMk/>
          <pc:sldMk cId="776996702" sldId="262"/>
        </pc:sldMkLst>
        <pc:spChg chg="mod">
          <ac:chgData name="Simon, Heather" userId="55ec0a17-eeda-4f4c-a3a1-a4abe0e534b1" providerId="ADAL" clId="{9D762528-5A21-432A-B556-57E67F06D2F1}" dt="2024-06-03T17:45:22.743" v="1302" actId="20577"/>
          <ac:spMkLst>
            <pc:docMk/>
            <pc:sldMk cId="776996702" sldId="262"/>
            <ac:spMk id="2" creationId="{97FE949F-35D6-190C-8CCA-6D1402C32158}"/>
          </ac:spMkLst>
        </pc:spChg>
        <pc:spChg chg="add del mod">
          <ac:chgData name="Simon, Heather" userId="55ec0a17-eeda-4f4c-a3a1-a4abe0e534b1" providerId="ADAL" clId="{9D762528-5A21-432A-B556-57E67F06D2F1}" dt="2024-06-03T19:13:36.545" v="6069" actId="20577"/>
          <ac:spMkLst>
            <pc:docMk/>
            <pc:sldMk cId="776996702" sldId="262"/>
            <ac:spMk id="3" creationId="{DE7FEDBF-5AD1-6B1D-E12A-B12D920AA06C}"/>
          </ac:spMkLst>
        </pc:spChg>
        <pc:spChg chg="add del mod">
          <ac:chgData name="Simon, Heather" userId="55ec0a17-eeda-4f4c-a3a1-a4abe0e534b1" providerId="ADAL" clId="{9D762528-5A21-432A-B556-57E67F06D2F1}" dt="2024-06-03T17:45:18.752" v="1289"/>
          <ac:spMkLst>
            <pc:docMk/>
            <pc:sldMk cId="776996702" sldId="262"/>
            <ac:spMk id="4" creationId="{2DA5C1F5-3039-EA54-9C38-322480D59EA9}"/>
          </ac:spMkLst>
        </pc:spChg>
      </pc:sldChg>
      <pc:sldChg chg="addSp delSp modSp new mod modClrScheme chgLayout">
        <pc:chgData name="Simon, Heather" userId="55ec0a17-eeda-4f4c-a3a1-a4abe0e534b1" providerId="ADAL" clId="{9D762528-5A21-432A-B556-57E67F06D2F1}" dt="2024-06-03T18:08:12.773" v="2172" actId="14100"/>
        <pc:sldMkLst>
          <pc:docMk/>
          <pc:sldMk cId="3211271255" sldId="263"/>
        </pc:sldMkLst>
        <pc:spChg chg="mod ord">
          <ac:chgData name="Simon, Heather" userId="55ec0a17-eeda-4f4c-a3a1-a4abe0e534b1" providerId="ADAL" clId="{9D762528-5A21-432A-B556-57E67F06D2F1}" dt="2024-06-03T18:02:15.019" v="1485" actId="700"/>
          <ac:spMkLst>
            <pc:docMk/>
            <pc:sldMk cId="3211271255" sldId="263"/>
            <ac:spMk id="2" creationId="{9FF9F765-88A9-F8D0-3984-D14C427E52F0}"/>
          </ac:spMkLst>
        </pc:spChg>
        <pc:spChg chg="del mod ord">
          <ac:chgData name="Simon, Heather" userId="55ec0a17-eeda-4f4c-a3a1-a4abe0e534b1" providerId="ADAL" clId="{9D762528-5A21-432A-B556-57E67F06D2F1}" dt="2024-06-03T17:48:51.078" v="1481" actId="700"/>
          <ac:spMkLst>
            <pc:docMk/>
            <pc:sldMk cId="3211271255" sldId="263"/>
            <ac:spMk id="3" creationId="{60A60D9E-7855-6774-58D6-689A40930CBF}"/>
          </ac:spMkLst>
        </pc:spChg>
        <pc:spChg chg="del">
          <ac:chgData name="Simon, Heather" userId="55ec0a17-eeda-4f4c-a3a1-a4abe0e534b1" providerId="ADAL" clId="{9D762528-5A21-432A-B556-57E67F06D2F1}" dt="2024-06-03T17:48:51.078" v="1481" actId="700"/>
          <ac:spMkLst>
            <pc:docMk/>
            <pc:sldMk cId="3211271255" sldId="263"/>
            <ac:spMk id="4" creationId="{CA9AA149-CE2B-B0DC-AD08-F36B06CFC47E}"/>
          </ac:spMkLst>
        </pc:spChg>
        <pc:spChg chg="add del mod ord">
          <ac:chgData name="Simon, Heather" userId="55ec0a17-eeda-4f4c-a3a1-a4abe0e534b1" providerId="ADAL" clId="{9D762528-5A21-432A-B556-57E67F06D2F1}" dt="2024-06-03T17:49:02.784" v="1482"/>
          <ac:spMkLst>
            <pc:docMk/>
            <pc:sldMk cId="3211271255" sldId="263"/>
            <ac:spMk id="5" creationId="{3434A04A-08BA-ACDF-CB4F-3AC696080374}"/>
          </ac:spMkLst>
        </pc:spChg>
        <pc:spChg chg="add del mod">
          <ac:chgData name="Simon, Heather" userId="55ec0a17-eeda-4f4c-a3a1-a4abe0e534b1" providerId="ADAL" clId="{9D762528-5A21-432A-B556-57E67F06D2F1}" dt="2024-06-03T18:02:05.740" v="1484"/>
          <ac:spMkLst>
            <pc:docMk/>
            <pc:sldMk cId="3211271255" sldId="263"/>
            <ac:spMk id="9" creationId="{E8804567-E3F7-B774-BEEF-B0DFD8843CB2}"/>
          </ac:spMkLst>
        </pc:spChg>
        <pc:spChg chg="add mod ord">
          <ac:chgData name="Simon, Heather" userId="55ec0a17-eeda-4f4c-a3a1-a4abe0e534b1" providerId="ADAL" clId="{9D762528-5A21-432A-B556-57E67F06D2F1}" dt="2024-06-03T18:08:12.773" v="2172" actId="14100"/>
          <ac:spMkLst>
            <pc:docMk/>
            <pc:sldMk cId="3211271255" sldId="263"/>
            <ac:spMk id="12" creationId="{5DFEC28A-863A-66AD-4334-FC1AF1580F26}"/>
          </ac:spMkLst>
        </pc:spChg>
        <pc:spChg chg="add mod">
          <ac:chgData name="Simon, Heather" userId="55ec0a17-eeda-4f4c-a3a1-a4abe0e534b1" providerId="ADAL" clId="{9D762528-5A21-432A-B556-57E67F06D2F1}" dt="2024-06-03T18:03:35.048" v="1497" actId="14100"/>
          <ac:spMkLst>
            <pc:docMk/>
            <pc:sldMk cId="3211271255" sldId="263"/>
            <ac:spMk id="13" creationId="{D7271763-DE01-C02D-6BAF-F3E47183FF46}"/>
          </ac:spMkLst>
        </pc:spChg>
        <pc:picChg chg="add del mod">
          <ac:chgData name="Simon, Heather" userId="55ec0a17-eeda-4f4c-a3a1-a4abe0e534b1" providerId="ADAL" clId="{9D762528-5A21-432A-B556-57E67F06D2F1}" dt="2024-06-03T18:01:55.799" v="1483" actId="478"/>
          <ac:picMkLst>
            <pc:docMk/>
            <pc:sldMk cId="3211271255" sldId="263"/>
            <ac:picMk id="7" creationId="{1D729140-47C7-6046-1EA7-FECFFFC03421}"/>
          </ac:picMkLst>
        </pc:picChg>
        <pc:picChg chg="add mod ord modCrop">
          <ac:chgData name="Simon, Heather" userId="55ec0a17-eeda-4f4c-a3a1-a4abe0e534b1" providerId="ADAL" clId="{9D762528-5A21-432A-B556-57E67F06D2F1}" dt="2024-06-03T18:03:17.913" v="1493" actId="14100"/>
          <ac:picMkLst>
            <pc:docMk/>
            <pc:sldMk cId="3211271255" sldId="263"/>
            <ac:picMk id="11" creationId="{5CB012AE-EA11-3B0B-0BE5-B72DCCB86A93}"/>
          </ac:picMkLst>
        </pc:picChg>
      </pc:sldChg>
      <pc:sldChg chg="addSp delSp modSp new mod modClrScheme chgLayout">
        <pc:chgData name="Simon, Heather" userId="55ec0a17-eeda-4f4c-a3a1-a4abe0e534b1" providerId="ADAL" clId="{9D762528-5A21-432A-B556-57E67F06D2F1}" dt="2024-06-03T18:12:15.194" v="2399" actId="14100"/>
        <pc:sldMkLst>
          <pc:docMk/>
          <pc:sldMk cId="1354659998" sldId="264"/>
        </pc:sldMkLst>
        <pc:spChg chg="del mod ord">
          <ac:chgData name="Simon, Heather" userId="55ec0a17-eeda-4f4c-a3a1-a4abe0e534b1" providerId="ADAL" clId="{9D762528-5A21-432A-B556-57E67F06D2F1}" dt="2024-06-03T18:08:41.943" v="2174" actId="700"/>
          <ac:spMkLst>
            <pc:docMk/>
            <pc:sldMk cId="1354659998" sldId="264"/>
            <ac:spMk id="2" creationId="{6976C3EF-925B-4428-42AD-8423123CFE16}"/>
          </ac:spMkLst>
        </pc:spChg>
        <pc:spChg chg="del">
          <ac:chgData name="Simon, Heather" userId="55ec0a17-eeda-4f4c-a3a1-a4abe0e534b1" providerId="ADAL" clId="{9D762528-5A21-432A-B556-57E67F06D2F1}" dt="2024-06-03T18:08:41.943" v="2174" actId="700"/>
          <ac:spMkLst>
            <pc:docMk/>
            <pc:sldMk cId="1354659998" sldId="264"/>
            <ac:spMk id="3" creationId="{B741FA23-25C1-BF5E-EE0E-5C32C7A895FA}"/>
          </ac:spMkLst>
        </pc:spChg>
        <pc:spChg chg="del">
          <ac:chgData name="Simon, Heather" userId="55ec0a17-eeda-4f4c-a3a1-a4abe0e534b1" providerId="ADAL" clId="{9D762528-5A21-432A-B556-57E67F06D2F1}" dt="2024-06-03T18:08:41.943" v="2174" actId="700"/>
          <ac:spMkLst>
            <pc:docMk/>
            <pc:sldMk cId="1354659998" sldId="264"/>
            <ac:spMk id="4" creationId="{16E5E7B9-2975-EED3-17A2-B5158F57192E}"/>
          </ac:spMkLst>
        </pc:spChg>
        <pc:spChg chg="add del mod ord">
          <ac:chgData name="Simon, Heather" userId="55ec0a17-eeda-4f4c-a3a1-a4abe0e534b1" providerId="ADAL" clId="{9D762528-5A21-432A-B556-57E67F06D2F1}" dt="2024-06-03T18:08:44.695" v="2175" actId="700"/>
          <ac:spMkLst>
            <pc:docMk/>
            <pc:sldMk cId="1354659998" sldId="264"/>
            <ac:spMk id="5" creationId="{CCBACD78-DB70-6C5E-BED9-C481B10A8CA5}"/>
          </ac:spMkLst>
        </pc:spChg>
        <pc:spChg chg="add mod ord">
          <ac:chgData name="Simon, Heather" userId="55ec0a17-eeda-4f4c-a3a1-a4abe0e534b1" providerId="ADAL" clId="{9D762528-5A21-432A-B556-57E67F06D2F1}" dt="2024-06-03T18:08:51.733" v="2176"/>
          <ac:spMkLst>
            <pc:docMk/>
            <pc:sldMk cId="1354659998" sldId="264"/>
            <ac:spMk id="6" creationId="{28D9E703-AAA3-56FA-C807-47DAAB28865B}"/>
          </ac:spMkLst>
        </pc:spChg>
        <pc:spChg chg="add del mod ord">
          <ac:chgData name="Simon, Heather" userId="55ec0a17-eeda-4f4c-a3a1-a4abe0e534b1" providerId="ADAL" clId="{9D762528-5A21-432A-B556-57E67F06D2F1}" dt="2024-06-03T18:09:25.266" v="2177"/>
          <ac:spMkLst>
            <pc:docMk/>
            <pc:sldMk cId="1354659998" sldId="264"/>
            <ac:spMk id="7" creationId="{A8F28176-FAD2-9CDA-A4F9-A6C6823B5EB7}"/>
          </ac:spMkLst>
        </pc:spChg>
        <pc:spChg chg="add mod">
          <ac:chgData name="Simon, Heather" userId="55ec0a17-eeda-4f4c-a3a1-a4abe0e534b1" providerId="ADAL" clId="{9D762528-5A21-432A-B556-57E67F06D2F1}" dt="2024-06-03T18:11:18.664" v="2385" actId="403"/>
          <ac:spMkLst>
            <pc:docMk/>
            <pc:sldMk cId="1354659998" sldId="264"/>
            <ac:spMk id="9" creationId="{DA225C0E-E8B0-18C4-17BA-073D0A73E344}"/>
          </ac:spMkLst>
        </pc:spChg>
        <pc:picChg chg="add mod">
          <ac:chgData name="Simon, Heather" userId="55ec0a17-eeda-4f4c-a3a1-a4abe0e534b1" providerId="ADAL" clId="{9D762528-5A21-432A-B556-57E67F06D2F1}" dt="2024-06-03T18:12:15.194" v="2399" actId="14100"/>
          <ac:picMkLst>
            <pc:docMk/>
            <pc:sldMk cId="1354659998" sldId="264"/>
            <ac:picMk id="8" creationId="{99E41533-11B3-516B-1AB8-12D68C0D3B78}"/>
          </ac:picMkLst>
        </pc:picChg>
      </pc:sldChg>
      <pc:sldChg chg="addSp delSp modSp new mod">
        <pc:chgData name="Simon, Heather" userId="55ec0a17-eeda-4f4c-a3a1-a4abe0e534b1" providerId="ADAL" clId="{9D762528-5A21-432A-B556-57E67F06D2F1}" dt="2024-06-03T18:22:12.813" v="3408" actId="20577"/>
        <pc:sldMkLst>
          <pc:docMk/>
          <pc:sldMk cId="3268983110" sldId="265"/>
        </pc:sldMkLst>
        <pc:spChg chg="mod">
          <ac:chgData name="Simon, Heather" userId="55ec0a17-eeda-4f4c-a3a1-a4abe0e534b1" providerId="ADAL" clId="{9D762528-5A21-432A-B556-57E67F06D2F1}" dt="2024-06-03T18:16:41.853" v="2515" actId="14100"/>
          <ac:spMkLst>
            <pc:docMk/>
            <pc:sldMk cId="3268983110" sldId="265"/>
            <ac:spMk id="2" creationId="{1B5C3CF5-639C-B178-15CB-1BB398106A86}"/>
          </ac:spMkLst>
        </pc:spChg>
        <pc:spChg chg="del">
          <ac:chgData name="Simon, Heather" userId="55ec0a17-eeda-4f4c-a3a1-a4abe0e534b1" providerId="ADAL" clId="{9D762528-5A21-432A-B556-57E67F06D2F1}" dt="2024-06-03T18:12:07.782" v="2398"/>
          <ac:spMkLst>
            <pc:docMk/>
            <pc:sldMk cId="3268983110" sldId="265"/>
            <ac:spMk id="3" creationId="{7B078C98-EDCC-5304-6F6C-79E3C1EBC979}"/>
          </ac:spMkLst>
        </pc:spChg>
        <pc:spChg chg="add del mod">
          <ac:chgData name="Simon, Heather" userId="55ec0a17-eeda-4f4c-a3a1-a4abe0e534b1" providerId="ADAL" clId="{9D762528-5A21-432A-B556-57E67F06D2F1}" dt="2024-06-03T18:16:20.103" v="2510"/>
          <ac:spMkLst>
            <pc:docMk/>
            <pc:sldMk cId="3268983110" sldId="265"/>
            <ac:spMk id="6" creationId="{540D3FFF-27E9-769E-84CA-A8D7BEC1C56D}"/>
          </ac:spMkLst>
        </pc:spChg>
        <pc:spChg chg="add mod">
          <ac:chgData name="Simon, Heather" userId="55ec0a17-eeda-4f4c-a3a1-a4abe0e534b1" providerId="ADAL" clId="{9D762528-5A21-432A-B556-57E67F06D2F1}" dt="2024-06-03T18:22:12.813" v="3408" actId="20577"/>
          <ac:spMkLst>
            <pc:docMk/>
            <pc:sldMk cId="3268983110" sldId="265"/>
            <ac:spMk id="8" creationId="{CF9E92D8-F8C2-CE5C-CE7A-0494158545DE}"/>
          </ac:spMkLst>
        </pc:spChg>
        <pc:picChg chg="add del mod">
          <ac:chgData name="Simon, Heather" userId="55ec0a17-eeda-4f4c-a3a1-a4abe0e534b1" providerId="ADAL" clId="{9D762528-5A21-432A-B556-57E67F06D2F1}" dt="2024-06-03T18:12:28.167" v="2402" actId="478"/>
          <ac:picMkLst>
            <pc:docMk/>
            <pc:sldMk cId="3268983110" sldId="265"/>
            <ac:picMk id="4" creationId="{B4F9F319-CD4D-5AAA-E209-58415C4ECAD8}"/>
          </ac:picMkLst>
        </pc:picChg>
        <pc:picChg chg="add mod">
          <ac:chgData name="Simon, Heather" userId="55ec0a17-eeda-4f4c-a3a1-a4abe0e534b1" providerId="ADAL" clId="{9D762528-5A21-432A-B556-57E67F06D2F1}" dt="2024-06-03T18:17:00.260" v="2516" actId="1076"/>
          <ac:picMkLst>
            <pc:docMk/>
            <pc:sldMk cId="3268983110" sldId="265"/>
            <ac:picMk id="7" creationId="{D27FCE0D-3283-11C1-D2EB-AA5ECA90AEB7}"/>
          </ac:picMkLst>
        </pc:picChg>
      </pc:sldChg>
      <pc:sldChg chg="addSp delSp modSp new mod">
        <pc:chgData name="Simon, Heather" userId="55ec0a17-eeda-4f4c-a3a1-a4abe0e534b1" providerId="ADAL" clId="{9D762528-5A21-432A-B556-57E67F06D2F1}" dt="2024-06-03T18:15:31.813" v="2509" actId="1076"/>
        <pc:sldMkLst>
          <pc:docMk/>
          <pc:sldMk cId="2562642639" sldId="266"/>
        </pc:sldMkLst>
        <pc:spChg chg="mod">
          <ac:chgData name="Simon, Heather" userId="55ec0a17-eeda-4f4c-a3a1-a4abe0e534b1" providerId="ADAL" clId="{9D762528-5A21-432A-B556-57E67F06D2F1}" dt="2024-06-03T18:15:27.272" v="2508" actId="14100"/>
          <ac:spMkLst>
            <pc:docMk/>
            <pc:sldMk cId="2562642639" sldId="266"/>
            <ac:spMk id="2" creationId="{6A932CA2-EFA7-8088-C3DF-49613301EE53}"/>
          </ac:spMkLst>
        </pc:spChg>
        <pc:spChg chg="del">
          <ac:chgData name="Simon, Heather" userId="55ec0a17-eeda-4f4c-a3a1-a4abe0e534b1" providerId="ADAL" clId="{9D762528-5A21-432A-B556-57E67F06D2F1}" dt="2024-06-03T18:13:07.238" v="2404"/>
          <ac:spMkLst>
            <pc:docMk/>
            <pc:sldMk cId="2562642639" sldId="266"/>
            <ac:spMk id="3" creationId="{1F54AFD8-E7E8-2CA3-831B-F765D91132AF}"/>
          </ac:spMkLst>
        </pc:spChg>
        <pc:picChg chg="add mod">
          <ac:chgData name="Simon, Heather" userId="55ec0a17-eeda-4f4c-a3a1-a4abe0e534b1" providerId="ADAL" clId="{9D762528-5A21-432A-B556-57E67F06D2F1}" dt="2024-06-03T18:15:31.813" v="2509" actId="1076"/>
          <ac:picMkLst>
            <pc:docMk/>
            <pc:sldMk cId="2562642639" sldId="266"/>
            <ac:picMk id="4" creationId="{BB7FA380-79F4-E619-F6BE-E432047E3A38}"/>
          </ac:picMkLst>
        </pc:picChg>
        <pc:picChg chg="add mod">
          <ac:chgData name="Simon, Heather" userId="55ec0a17-eeda-4f4c-a3a1-a4abe0e534b1" providerId="ADAL" clId="{9D762528-5A21-432A-B556-57E67F06D2F1}" dt="2024-06-03T18:14:44.591" v="2421" actId="1076"/>
          <ac:picMkLst>
            <pc:docMk/>
            <pc:sldMk cId="2562642639" sldId="266"/>
            <ac:picMk id="5" creationId="{2FD15E4E-1289-B580-23EE-9710B44A7953}"/>
          </ac:picMkLst>
        </pc:picChg>
        <pc:picChg chg="add mod">
          <ac:chgData name="Simon, Heather" userId="55ec0a17-eeda-4f4c-a3a1-a4abe0e534b1" providerId="ADAL" clId="{9D762528-5A21-432A-B556-57E67F06D2F1}" dt="2024-06-03T18:14:40.889" v="2420" actId="1076"/>
          <ac:picMkLst>
            <pc:docMk/>
            <pc:sldMk cId="2562642639" sldId="266"/>
            <ac:picMk id="6" creationId="{A6E056B8-49A7-10D6-8091-698560251841}"/>
          </ac:picMkLst>
        </pc:picChg>
      </pc:sldChg>
      <pc:sldChg chg="addSp delSp modSp new mod">
        <pc:chgData name="Simon, Heather" userId="55ec0a17-eeda-4f4c-a3a1-a4abe0e534b1" providerId="ADAL" clId="{9D762528-5A21-432A-B556-57E67F06D2F1}" dt="2024-06-03T18:48:04.834" v="5008" actId="20577"/>
        <pc:sldMkLst>
          <pc:docMk/>
          <pc:sldMk cId="1864348528" sldId="267"/>
        </pc:sldMkLst>
        <pc:spChg chg="mod">
          <ac:chgData name="Simon, Heather" userId="55ec0a17-eeda-4f4c-a3a1-a4abe0e534b1" providerId="ADAL" clId="{9D762528-5A21-432A-B556-57E67F06D2F1}" dt="2024-06-03T18:25:18.850" v="3478" actId="1076"/>
          <ac:spMkLst>
            <pc:docMk/>
            <pc:sldMk cId="1864348528" sldId="267"/>
            <ac:spMk id="2" creationId="{75107627-4D22-9CAA-1157-EA2DBD04D796}"/>
          </ac:spMkLst>
        </pc:spChg>
        <pc:spChg chg="del">
          <ac:chgData name="Simon, Heather" userId="55ec0a17-eeda-4f4c-a3a1-a4abe0e534b1" providerId="ADAL" clId="{9D762528-5A21-432A-B556-57E67F06D2F1}" dt="2024-06-03T18:22:53.052" v="3410"/>
          <ac:spMkLst>
            <pc:docMk/>
            <pc:sldMk cId="1864348528" sldId="267"/>
            <ac:spMk id="3" creationId="{8721F190-1009-4B1F-AA7C-492581E2A8BA}"/>
          </ac:spMkLst>
        </pc:spChg>
        <pc:spChg chg="add mod">
          <ac:chgData name="Simon, Heather" userId="55ec0a17-eeda-4f4c-a3a1-a4abe0e534b1" providerId="ADAL" clId="{9D762528-5A21-432A-B556-57E67F06D2F1}" dt="2024-06-03T18:48:04.834" v="5008" actId="20577"/>
          <ac:spMkLst>
            <pc:docMk/>
            <pc:sldMk cId="1864348528" sldId="267"/>
            <ac:spMk id="7" creationId="{C72F4CFF-D7EA-056A-3830-1AC1C38B74BA}"/>
          </ac:spMkLst>
        </pc:spChg>
        <pc:picChg chg="add mod">
          <ac:chgData name="Simon, Heather" userId="55ec0a17-eeda-4f4c-a3a1-a4abe0e534b1" providerId="ADAL" clId="{9D762528-5A21-432A-B556-57E67F06D2F1}" dt="2024-06-03T18:23:32.587" v="3421" actId="1076"/>
          <ac:picMkLst>
            <pc:docMk/>
            <pc:sldMk cId="1864348528" sldId="267"/>
            <ac:picMk id="4" creationId="{EDFE8F8B-259A-1CF6-9CE0-50DD731F1171}"/>
          </ac:picMkLst>
        </pc:picChg>
        <pc:picChg chg="add mod">
          <ac:chgData name="Simon, Heather" userId="55ec0a17-eeda-4f4c-a3a1-a4abe0e534b1" providerId="ADAL" clId="{9D762528-5A21-432A-B556-57E67F06D2F1}" dt="2024-06-03T18:26:58.960" v="3754" actId="14100"/>
          <ac:picMkLst>
            <pc:docMk/>
            <pc:sldMk cId="1864348528" sldId="267"/>
            <ac:picMk id="5" creationId="{AB95974B-67F4-E75B-8E85-AE338C94B265}"/>
          </ac:picMkLst>
        </pc:picChg>
        <pc:picChg chg="add mod">
          <ac:chgData name="Simon, Heather" userId="55ec0a17-eeda-4f4c-a3a1-a4abe0e534b1" providerId="ADAL" clId="{9D762528-5A21-432A-B556-57E67F06D2F1}" dt="2024-06-03T18:23:26.865" v="3419" actId="1076"/>
          <ac:picMkLst>
            <pc:docMk/>
            <pc:sldMk cId="1864348528" sldId="267"/>
            <ac:picMk id="6" creationId="{DFAEC1AD-BE6C-4A7D-CAAE-A9D30C947F58}"/>
          </ac:picMkLst>
        </pc:picChg>
      </pc:sldChg>
      <pc:sldChg chg="addSp delSp modSp new mod">
        <pc:chgData name="Simon, Heather" userId="55ec0a17-eeda-4f4c-a3a1-a4abe0e534b1" providerId="ADAL" clId="{9D762528-5A21-432A-B556-57E67F06D2F1}" dt="2024-06-03T18:34:51.232" v="4590"/>
        <pc:sldMkLst>
          <pc:docMk/>
          <pc:sldMk cId="3210653922" sldId="268"/>
        </pc:sldMkLst>
        <pc:spChg chg="mod">
          <ac:chgData name="Simon, Heather" userId="55ec0a17-eeda-4f4c-a3a1-a4abe0e534b1" providerId="ADAL" clId="{9D762528-5A21-432A-B556-57E67F06D2F1}" dt="2024-06-03T18:30:54.904" v="4400"/>
          <ac:spMkLst>
            <pc:docMk/>
            <pc:sldMk cId="3210653922" sldId="268"/>
            <ac:spMk id="2" creationId="{49489B74-C49D-4074-0BBC-B93FC8D7A045}"/>
          </ac:spMkLst>
        </pc:spChg>
        <pc:spChg chg="del">
          <ac:chgData name="Simon, Heather" userId="55ec0a17-eeda-4f4c-a3a1-a4abe0e534b1" providerId="ADAL" clId="{9D762528-5A21-432A-B556-57E67F06D2F1}" dt="2024-06-03T18:34:13.166" v="4582"/>
          <ac:spMkLst>
            <pc:docMk/>
            <pc:sldMk cId="3210653922" sldId="268"/>
            <ac:spMk id="3" creationId="{F4780917-B38D-F358-EF98-C1A90FFD1A48}"/>
          </ac:spMkLst>
        </pc:spChg>
        <pc:spChg chg="add mod">
          <ac:chgData name="Simon, Heather" userId="55ec0a17-eeda-4f4c-a3a1-a4abe0e534b1" providerId="ADAL" clId="{9D762528-5A21-432A-B556-57E67F06D2F1}" dt="2024-06-03T18:34:51.232" v="4590"/>
          <ac:spMkLst>
            <pc:docMk/>
            <pc:sldMk cId="3210653922" sldId="268"/>
            <ac:spMk id="5" creationId="{4BE903E2-FF11-1875-5115-75AD1AF94265}"/>
          </ac:spMkLst>
        </pc:spChg>
        <pc:picChg chg="add mod">
          <ac:chgData name="Simon, Heather" userId="55ec0a17-eeda-4f4c-a3a1-a4abe0e534b1" providerId="ADAL" clId="{9D762528-5A21-432A-B556-57E67F06D2F1}" dt="2024-06-03T18:34:30.666" v="4588" actId="14100"/>
          <ac:picMkLst>
            <pc:docMk/>
            <pc:sldMk cId="3210653922" sldId="268"/>
            <ac:picMk id="4" creationId="{6BDCB9F8-F866-A186-668A-85B50BE9A416}"/>
          </ac:picMkLst>
        </pc:picChg>
      </pc:sldChg>
      <pc:sldChg chg="addSp delSp modSp new mod">
        <pc:chgData name="Simon, Heather" userId="55ec0a17-eeda-4f4c-a3a1-a4abe0e534b1" providerId="ADAL" clId="{9D762528-5A21-432A-B556-57E67F06D2F1}" dt="2024-06-03T18:35:34.593" v="4598" actId="20577"/>
        <pc:sldMkLst>
          <pc:docMk/>
          <pc:sldMk cId="1304697407" sldId="269"/>
        </pc:sldMkLst>
        <pc:spChg chg="mod">
          <ac:chgData name="Simon, Heather" userId="55ec0a17-eeda-4f4c-a3a1-a4abe0e534b1" providerId="ADAL" clId="{9D762528-5A21-432A-B556-57E67F06D2F1}" dt="2024-06-03T18:31:07.143" v="4402" actId="20577"/>
          <ac:spMkLst>
            <pc:docMk/>
            <pc:sldMk cId="1304697407" sldId="269"/>
            <ac:spMk id="2" creationId="{E5887770-66FC-8EC8-9952-0F43B92B134B}"/>
          </ac:spMkLst>
        </pc:spChg>
        <pc:spChg chg="del">
          <ac:chgData name="Simon, Heather" userId="55ec0a17-eeda-4f4c-a3a1-a4abe0e534b1" providerId="ADAL" clId="{9D762528-5A21-432A-B556-57E67F06D2F1}" dt="2024-06-03T18:35:06.007" v="4591"/>
          <ac:spMkLst>
            <pc:docMk/>
            <pc:sldMk cId="1304697407" sldId="269"/>
            <ac:spMk id="3" creationId="{74E19763-5620-E7A9-01C9-D95D6E89FEF2}"/>
          </ac:spMkLst>
        </pc:spChg>
        <pc:spChg chg="add mod">
          <ac:chgData name="Simon, Heather" userId="55ec0a17-eeda-4f4c-a3a1-a4abe0e534b1" providerId="ADAL" clId="{9D762528-5A21-432A-B556-57E67F06D2F1}" dt="2024-06-03T18:35:34.593" v="4598" actId="20577"/>
          <ac:spMkLst>
            <pc:docMk/>
            <pc:sldMk cId="1304697407" sldId="269"/>
            <ac:spMk id="5" creationId="{E6B3709C-F444-56BE-93FD-BA6067093B4A}"/>
          </ac:spMkLst>
        </pc:spChg>
        <pc:picChg chg="add mod">
          <ac:chgData name="Simon, Heather" userId="55ec0a17-eeda-4f4c-a3a1-a4abe0e534b1" providerId="ADAL" clId="{9D762528-5A21-432A-B556-57E67F06D2F1}" dt="2024-06-03T18:35:15.436" v="4594" actId="1076"/>
          <ac:picMkLst>
            <pc:docMk/>
            <pc:sldMk cId="1304697407" sldId="269"/>
            <ac:picMk id="4" creationId="{2AFCD14E-A007-4C03-BEB5-371F4A5C5BB5}"/>
          </ac:picMkLst>
        </pc:picChg>
      </pc:sldChg>
      <pc:sldChg chg="addSp delSp modSp new mod">
        <pc:chgData name="Simon, Heather" userId="55ec0a17-eeda-4f4c-a3a1-a4abe0e534b1" providerId="ADAL" clId="{9D762528-5A21-432A-B556-57E67F06D2F1}" dt="2024-06-03T18:36:18.006" v="4605"/>
        <pc:sldMkLst>
          <pc:docMk/>
          <pc:sldMk cId="3771193198" sldId="270"/>
        </pc:sldMkLst>
        <pc:spChg chg="mod">
          <ac:chgData name="Simon, Heather" userId="55ec0a17-eeda-4f4c-a3a1-a4abe0e534b1" providerId="ADAL" clId="{9D762528-5A21-432A-B556-57E67F06D2F1}" dt="2024-06-03T18:31:27.713" v="4405"/>
          <ac:spMkLst>
            <pc:docMk/>
            <pc:sldMk cId="3771193198" sldId="270"/>
            <ac:spMk id="2" creationId="{C863F76D-2BC4-DEC7-7920-90C968B2B8E6}"/>
          </ac:spMkLst>
        </pc:spChg>
        <pc:spChg chg="del">
          <ac:chgData name="Simon, Heather" userId="55ec0a17-eeda-4f4c-a3a1-a4abe0e534b1" providerId="ADAL" clId="{9D762528-5A21-432A-B556-57E67F06D2F1}" dt="2024-06-03T18:35:51.810" v="4601" actId="478"/>
          <ac:spMkLst>
            <pc:docMk/>
            <pc:sldMk cId="3771193198" sldId="270"/>
            <ac:spMk id="3" creationId="{4C49322C-A7DA-2820-8138-4AB2E449312C}"/>
          </ac:spMkLst>
        </pc:spChg>
        <pc:spChg chg="add mod">
          <ac:chgData name="Simon, Heather" userId="55ec0a17-eeda-4f4c-a3a1-a4abe0e534b1" providerId="ADAL" clId="{9D762528-5A21-432A-B556-57E67F06D2F1}" dt="2024-06-03T18:36:18.006" v="4605"/>
          <ac:spMkLst>
            <pc:docMk/>
            <pc:sldMk cId="3771193198" sldId="270"/>
            <ac:spMk id="5" creationId="{00E0079D-163C-AC4D-7E2D-E9B22837EC28}"/>
          </ac:spMkLst>
        </pc:spChg>
        <pc:picChg chg="add mod">
          <ac:chgData name="Simon, Heather" userId="55ec0a17-eeda-4f4c-a3a1-a4abe0e534b1" providerId="ADAL" clId="{9D762528-5A21-432A-B556-57E67F06D2F1}" dt="2024-06-03T18:35:56.462" v="4603" actId="14100"/>
          <ac:picMkLst>
            <pc:docMk/>
            <pc:sldMk cId="3771193198" sldId="270"/>
            <ac:picMk id="4" creationId="{25A6EE36-2A8D-5927-3DEF-DA81D722A79E}"/>
          </ac:picMkLst>
        </pc:picChg>
      </pc:sldChg>
      <pc:sldChg chg="addSp delSp modSp new mod modClrScheme chgLayout">
        <pc:chgData name="Simon, Heather" userId="55ec0a17-eeda-4f4c-a3a1-a4abe0e534b1" providerId="ADAL" clId="{9D762528-5A21-432A-B556-57E67F06D2F1}" dt="2024-06-03T19:09:36.793" v="5667" actId="22"/>
        <pc:sldMkLst>
          <pc:docMk/>
          <pc:sldMk cId="3571632669" sldId="271"/>
        </pc:sldMkLst>
        <pc:spChg chg="mod ord">
          <ac:chgData name="Simon, Heather" userId="55ec0a17-eeda-4f4c-a3a1-a4abe0e534b1" providerId="ADAL" clId="{9D762528-5A21-432A-B556-57E67F06D2F1}" dt="2024-06-03T19:01:12.619" v="5102" actId="700"/>
          <ac:spMkLst>
            <pc:docMk/>
            <pc:sldMk cId="3571632669" sldId="271"/>
            <ac:spMk id="2" creationId="{025D6706-6D88-1F11-E2E7-920E4BCA718F}"/>
          </ac:spMkLst>
        </pc:spChg>
        <pc:spChg chg="del mod ord">
          <ac:chgData name="Simon, Heather" userId="55ec0a17-eeda-4f4c-a3a1-a4abe0e534b1" providerId="ADAL" clId="{9D762528-5A21-432A-B556-57E67F06D2F1}" dt="2024-06-03T19:01:12.619" v="5102" actId="700"/>
          <ac:spMkLst>
            <pc:docMk/>
            <pc:sldMk cId="3571632669" sldId="271"/>
            <ac:spMk id="3" creationId="{1E8E3ECB-AC53-4137-7EE0-C14079750FBB}"/>
          </ac:spMkLst>
        </pc:spChg>
        <pc:spChg chg="del mod ord">
          <ac:chgData name="Simon, Heather" userId="55ec0a17-eeda-4f4c-a3a1-a4abe0e534b1" providerId="ADAL" clId="{9D762528-5A21-432A-B556-57E67F06D2F1}" dt="2024-06-03T19:01:12.619" v="5102" actId="700"/>
          <ac:spMkLst>
            <pc:docMk/>
            <pc:sldMk cId="3571632669" sldId="271"/>
            <ac:spMk id="4" creationId="{82A3C35E-738D-E6EF-95B5-682E56F17236}"/>
          </ac:spMkLst>
        </pc:spChg>
        <pc:spChg chg="add mod ord">
          <ac:chgData name="Simon, Heather" userId="55ec0a17-eeda-4f4c-a3a1-a4abe0e534b1" providerId="ADAL" clId="{9D762528-5A21-432A-B556-57E67F06D2F1}" dt="2024-06-03T19:01:16.657" v="5118" actId="20577"/>
          <ac:spMkLst>
            <pc:docMk/>
            <pc:sldMk cId="3571632669" sldId="271"/>
            <ac:spMk id="5" creationId="{0AB121F9-2EF7-6CEF-DE3A-2894A6894C35}"/>
          </ac:spMkLst>
        </pc:spChg>
        <pc:spChg chg="add mod ord">
          <ac:chgData name="Simon, Heather" userId="55ec0a17-eeda-4f4c-a3a1-a4abe0e534b1" providerId="ADAL" clId="{9D762528-5A21-432A-B556-57E67F06D2F1}" dt="2024-06-03T19:07:19.140" v="5615" actId="20577"/>
          <ac:spMkLst>
            <pc:docMk/>
            <pc:sldMk cId="3571632669" sldId="271"/>
            <ac:spMk id="6" creationId="{46155A9E-E6F1-B52D-AD4A-E4E53B329C7E}"/>
          </ac:spMkLst>
        </pc:spChg>
        <pc:spChg chg="add mod ord">
          <ac:chgData name="Simon, Heather" userId="55ec0a17-eeda-4f4c-a3a1-a4abe0e534b1" providerId="ADAL" clId="{9D762528-5A21-432A-B556-57E67F06D2F1}" dt="2024-06-03T19:01:19.978" v="5128" actId="20577"/>
          <ac:spMkLst>
            <pc:docMk/>
            <pc:sldMk cId="3571632669" sldId="271"/>
            <ac:spMk id="7" creationId="{17F8C0FB-46D5-611B-6ACD-89FE8D16BFCC}"/>
          </ac:spMkLst>
        </pc:spChg>
        <pc:spChg chg="add mod ord">
          <ac:chgData name="Simon, Heather" userId="55ec0a17-eeda-4f4c-a3a1-a4abe0e534b1" providerId="ADAL" clId="{9D762528-5A21-432A-B556-57E67F06D2F1}" dt="2024-06-03T19:08:58.782" v="5665" actId="20577"/>
          <ac:spMkLst>
            <pc:docMk/>
            <pc:sldMk cId="3571632669" sldId="271"/>
            <ac:spMk id="8" creationId="{EC561A4A-6BCC-7CDE-286F-0C6C65C60387}"/>
          </ac:spMkLst>
        </pc:spChg>
        <pc:spChg chg="add del">
          <ac:chgData name="Simon, Heather" userId="55ec0a17-eeda-4f4c-a3a1-a4abe0e534b1" providerId="ADAL" clId="{9D762528-5A21-432A-B556-57E67F06D2F1}" dt="2024-06-03T19:09:36.793" v="5667" actId="22"/>
          <ac:spMkLst>
            <pc:docMk/>
            <pc:sldMk cId="3571632669" sldId="271"/>
            <ac:spMk id="10" creationId="{30F3F067-2FD3-F8F4-87CA-93C1686412AC}"/>
          </ac:spMkLst>
        </pc:spChg>
      </pc:sldChg>
      <pc:sldChg chg="addSp delSp modSp add mod">
        <pc:chgData name="Simon, Heather" userId="55ec0a17-eeda-4f4c-a3a1-a4abe0e534b1" providerId="ADAL" clId="{9D762528-5A21-432A-B556-57E67F06D2F1}" dt="2024-06-03T19:12:57.908" v="5901" actId="20577"/>
        <pc:sldMkLst>
          <pc:docMk/>
          <pc:sldMk cId="2167713094" sldId="272"/>
        </pc:sldMkLst>
        <pc:spChg chg="mod">
          <ac:chgData name="Simon, Heather" userId="55ec0a17-eeda-4f4c-a3a1-a4abe0e534b1" providerId="ADAL" clId="{9D762528-5A21-432A-B556-57E67F06D2F1}" dt="2024-06-03T19:09:56.983" v="5762" actId="20577"/>
          <ac:spMkLst>
            <pc:docMk/>
            <pc:sldMk cId="2167713094" sldId="272"/>
            <ac:spMk id="2" creationId="{025D6706-6D88-1F11-E2E7-920E4BCA718F}"/>
          </ac:spMkLst>
        </pc:spChg>
        <pc:spChg chg="add del mod">
          <ac:chgData name="Simon, Heather" userId="55ec0a17-eeda-4f4c-a3a1-a4abe0e534b1" providerId="ADAL" clId="{9D762528-5A21-432A-B556-57E67F06D2F1}" dt="2024-06-03T19:10:04.596" v="5764" actId="478"/>
          <ac:spMkLst>
            <pc:docMk/>
            <pc:sldMk cId="2167713094" sldId="272"/>
            <ac:spMk id="4" creationId="{751F44B0-39EA-119E-FD5A-105325F61D7F}"/>
          </ac:spMkLst>
        </pc:spChg>
        <pc:spChg chg="del">
          <ac:chgData name="Simon, Heather" userId="55ec0a17-eeda-4f4c-a3a1-a4abe0e534b1" providerId="ADAL" clId="{9D762528-5A21-432A-B556-57E67F06D2F1}" dt="2024-06-03T19:10:16.165" v="5767" actId="478"/>
          <ac:spMkLst>
            <pc:docMk/>
            <pc:sldMk cId="2167713094" sldId="272"/>
            <ac:spMk id="5" creationId="{0AB121F9-2EF7-6CEF-DE3A-2894A6894C35}"/>
          </ac:spMkLst>
        </pc:spChg>
        <pc:spChg chg="mod">
          <ac:chgData name="Simon, Heather" userId="55ec0a17-eeda-4f4c-a3a1-a4abe0e534b1" providerId="ADAL" clId="{9D762528-5A21-432A-B556-57E67F06D2F1}" dt="2024-06-03T19:12:57.908" v="5901" actId="20577"/>
          <ac:spMkLst>
            <pc:docMk/>
            <pc:sldMk cId="2167713094" sldId="272"/>
            <ac:spMk id="6" creationId="{46155A9E-E6F1-B52D-AD4A-E4E53B329C7E}"/>
          </ac:spMkLst>
        </pc:spChg>
        <pc:spChg chg="del">
          <ac:chgData name="Simon, Heather" userId="55ec0a17-eeda-4f4c-a3a1-a4abe0e534b1" providerId="ADAL" clId="{9D762528-5A21-432A-B556-57E67F06D2F1}" dt="2024-06-03T19:10:08.964" v="5765" actId="478"/>
          <ac:spMkLst>
            <pc:docMk/>
            <pc:sldMk cId="2167713094" sldId="272"/>
            <ac:spMk id="7" creationId="{17F8C0FB-46D5-611B-6ACD-89FE8D16BFCC}"/>
          </ac:spMkLst>
        </pc:spChg>
        <pc:spChg chg="del">
          <ac:chgData name="Simon, Heather" userId="55ec0a17-eeda-4f4c-a3a1-a4abe0e534b1" providerId="ADAL" clId="{9D762528-5A21-432A-B556-57E67F06D2F1}" dt="2024-06-03T19:10:00.892" v="5763" actId="478"/>
          <ac:spMkLst>
            <pc:docMk/>
            <pc:sldMk cId="2167713094" sldId="272"/>
            <ac:spMk id="8" creationId="{EC561A4A-6BCC-7CDE-286F-0C6C65C60387}"/>
          </ac:spMkLst>
        </pc:spChg>
        <pc:spChg chg="add del mod">
          <ac:chgData name="Simon, Heather" userId="55ec0a17-eeda-4f4c-a3a1-a4abe0e534b1" providerId="ADAL" clId="{9D762528-5A21-432A-B556-57E67F06D2F1}" dt="2024-06-03T19:10:12.016" v="5766" actId="478"/>
          <ac:spMkLst>
            <pc:docMk/>
            <pc:sldMk cId="2167713094" sldId="272"/>
            <ac:spMk id="10" creationId="{0C6B4B9C-6738-C826-5F65-546773ECF7C6}"/>
          </ac:spMkLst>
        </pc:spChg>
        <pc:spChg chg="add del mod">
          <ac:chgData name="Simon, Heather" userId="55ec0a17-eeda-4f4c-a3a1-a4abe0e534b1" providerId="ADAL" clId="{9D762528-5A21-432A-B556-57E67F06D2F1}" dt="2024-06-03T19:10:20.473" v="5768" actId="478"/>
          <ac:spMkLst>
            <pc:docMk/>
            <pc:sldMk cId="2167713094" sldId="272"/>
            <ac:spMk id="12" creationId="{A1FAE681-AF8D-1286-835D-2F86F2E18AEC}"/>
          </ac:spMkLst>
        </pc:spChg>
      </pc:sldChg>
      <pc:sldChg chg="modSp new mod">
        <pc:chgData name="Simon, Heather" userId="55ec0a17-eeda-4f4c-a3a1-a4abe0e534b1" providerId="ADAL" clId="{9D762528-5A21-432A-B556-57E67F06D2F1}" dt="2024-06-03T19:19:16.024" v="6540" actId="20577"/>
        <pc:sldMkLst>
          <pc:docMk/>
          <pc:sldMk cId="1002649811" sldId="273"/>
        </pc:sldMkLst>
        <pc:spChg chg="mod">
          <ac:chgData name="Simon, Heather" userId="55ec0a17-eeda-4f4c-a3a1-a4abe0e534b1" providerId="ADAL" clId="{9D762528-5A21-432A-B556-57E67F06D2F1}" dt="2024-06-03T19:18:24.094" v="6394" actId="20577"/>
          <ac:spMkLst>
            <pc:docMk/>
            <pc:sldMk cId="1002649811" sldId="273"/>
            <ac:spMk id="2" creationId="{F8F6298B-4B71-6EA0-E643-700C76AC1CC0}"/>
          </ac:spMkLst>
        </pc:spChg>
        <pc:spChg chg="mod">
          <ac:chgData name="Simon, Heather" userId="55ec0a17-eeda-4f4c-a3a1-a4abe0e534b1" providerId="ADAL" clId="{9D762528-5A21-432A-B556-57E67F06D2F1}" dt="2024-06-03T19:19:16.024" v="6540" actId="20577"/>
          <ac:spMkLst>
            <pc:docMk/>
            <pc:sldMk cId="1002649811" sldId="273"/>
            <ac:spMk id="3" creationId="{10AAC354-A01D-4329-D849-CEECA6618A8D}"/>
          </ac:spMkLst>
        </pc:spChg>
      </pc:sldChg>
    </pc:docChg>
  </pc:docChgLst>
  <pc:docChgLst>
    <pc:chgData name="Henderson, Barron" userId="S::henderson.barron@epa.gov::b23a2ef6-14b2-4237-8416-58d0103a2671" providerId="AD" clId="Web-{7C70371A-A111-4C20-5415-863BDC2BFF64}"/>
    <pc:docChg chg="addSld delSld modSld">
      <pc:chgData name="Henderson, Barron" userId="S::henderson.barron@epa.gov::b23a2ef6-14b2-4237-8416-58d0103a2671" providerId="AD" clId="Web-{7C70371A-A111-4C20-5415-863BDC2BFF64}" dt="2024-06-04T16:30:22.238" v="1167" actId="20577"/>
      <pc:docMkLst>
        <pc:docMk/>
      </pc:docMkLst>
      <pc:sldChg chg="modSp">
        <pc:chgData name="Henderson, Barron" userId="S::henderson.barron@epa.gov::b23a2ef6-14b2-4237-8416-58d0103a2671" providerId="AD" clId="Web-{7C70371A-A111-4C20-5415-863BDC2BFF64}" dt="2024-06-04T13:54:31.600" v="341" actId="20577"/>
        <pc:sldMkLst>
          <pc:docMk/>
          <pc:sldMk cId="1519898226" sldId="258"/>
        </pc:sldMkLst>
        <pc:spChg chg="mod">
          <ac:chgData name="Henderson, Barron" userId="S::henderson.barron@epa.gov::b23a2ef6-14b2-4237-8416-58d0103a2671" providerId="AD" clId="Web-{7C70371A-A111-4C20-5415-863BDC2BFF64}" dt="2024-06-04T13:54:31.600" v="341" actId="20577"/>
          <ac:spMkLst>
            <pc:docMk/>
            <pc:sldMk cId="1519898226" sldId="258"/>
            <ac:spMk id="3" creationId="{5753EE4A-F51B-9AEC-50EF-E1EE243E5A1C}"/>
          </ac:spMkLst>
        </pc:spChg>
      </pc:sldChg>
      <pc:sldChg chg="modSp">
        <pc:chgData name="Henderson, Barron" userId="S::henderson.barron@epa.gov::b23a2ef6-14b2-4237-8416-58d0103a2671" providerId="AD" clId="Web-{7C70371A-A111-4C20-5415-863BDC2BFF64}" dt="2024-06-04T16:30:22.238" v="1167" actId="20577"/>
        <pc:sldMkLst>
          <pc:docMk/>
          <pc:sldMk cId="776996702" sldId="262"/>
        </pc:sldMkLst>
        <pc:spChg chg="mod">
          <ac:chgData name="Henderson, Barron" userId="S::henderson.barron@epa.gov::b23a2ef6-14b2-4237-8416-58d0103a2671" providerId="AD" clId="Web-{7C70371A-A111-4C20-5415-863BDC2BFF64}" dt="2024-06-04T16:03:19.057" v="817" actId="20577"/>
          <ac:spMkLst>
            <pc:docMk/>
            <pc:sldMk cId="776996702" sldId="262"/>
            <ac:spMk id="2" creationId="{97FE949F-35D6-190C-8CCA-6D1402C32158}"/>
          </ac:spMkLst>
        </pc:spChg>
        <pc:spChg chg="mod">
          <ac:chgData name="Henderson, Barron" userId="S::henderson.barron@epa.gov::b23a2ef6-14b2-4237-8416-58d0103a2671" providerId="AD" clId="Web-{7C70371A-A111-4C20-5415-863BDC2BFF64}" dt="2024-06-04T16:30:22.238" v="1167" actId="20577"/>
          <ac:spMkLst>
            <pc:docMk/>
            <pc:sldMk cId="776996702" sldId="262"/>
            <ac:spMk id="3" creationId="{DE7FEDBF-5AD1-6B1D-E12A-B12D920AA06C}"/>
          </ac:spMkLst>
        </pc:spChg>
      </pc:sldChg>
      <pc:sldChg chg="del">
        <pc:chgData name="Henderson, Barron" userId="S::henderson.barron@epa.gov::b23a2ef6-14b2-4237-8416-58d0103a2671" providerId="AD" clId="Web-{7C70371A-A111-4C20-5415-863BDC2BFF64}" dt="2024-06-04T15:13:33.600" v="342"/>
        <pc:sldMkLst>
          <pc:docMk/>
          <pc:sldMk cId="1304697407" sldId="269"/>
        </pc:sldMkLst>
      </pc:sldChg>
      <pc:sldChg chg="addSp delSp modSp new">
        <pc:chgData name="Henderson, Barron" userId="S::henderson.barron@epa.gov::b23a2ef6-14b2-4237-8416-58d0103a2671" providerId="AD" clId="Web-{7C70371A-A111-4C20-5415-863BDC2BFF64}" dt="2024-06-04T16:19:39.725" v="974" actId="1076"/>
        <pc:sldMkLst>
          <pc:docMk/>
          <pc:sldMk cId="1888408774" sldId="274"/>
        </pc:sldMkLst>
        <pc:spChg chg="mod">
          <ac:chgData name="Henderson, Barron" userId="S::henderson.barron@epa.gov::b23a2ef6-14b2-4237-8416-58d0103a2671" providerId="AD" clId="Web-{7C70371A-A111-4C20-5415-863BDC2BFF64}" dt="2024-06-04T15:37:38.625" v="606" actId="20577"/>
          <ac:spMkLst>
            <pc:docMk/>
            <pc:sldMk cId="1888408774" sldId="274"/>
            <ac:spMk id="2" creationId="{0B54D30A-8583-F347-B655-B8066FACE7BA}"/>
          </ac:spMkLst>
        </pc:spChg>
        <pc:spChg chg="del">
          <ac:chgData name="Henderson, Barron" userId="S::henderson.barron@epa.gov::b23a2ef6-14b2-4237-8416-58d0103a2671" providerId="AD" clId="Web-{7C70371A-A111-4C20-5415-863BDC2BFF64}" dt="2024-06-04T15:31:12.236" v="494"/>
          <ac:spMkLst>
            <pc:docMk/>
            <pc:sldMk cId="1888408774" sldId="274"/>
            <ac:spMk id="3" creationId="{B6655E18-263A-D437-EC8B-EF6D1C30ED17}"/>
          </ac:spMkLst>
        </pc:spChg>
        <pc:spChg chg="add mod">
          <ac:chgData name="Henderson, Barron" userId="S::henderson.barron@epa.gov::b23a2ef6-14b2-4237-8416-58d0103a2671" providerId="AD" clId="Web-{7C70371A-A111-4C20-5415-863BDC2BFF64}" dt="2024-06-04T16:02:20.776" v="803" actId="20577"/>
          <ac:spMkLst>
            <pc:docMk/>
            <pc:sldMk cId="1888408774" sldId="274"/>
            <ac:spMk id="5" creationId="{D664EC28-AE5D-C71C-C1D1-BCFE290593E6}"/>
          </ac:spMkLst>
        </pc:spChg>
        <pc:spChg chg="add mod">
          <ac:chgData name="Henderson, Barron" userId="S::henderson.barron@epa.gov::b23a2ef6-14b2-4237-8416-58d0103a2671" providerId="AD" clId="Web-{7C70371A-A111-4C20-5415-863BDC2BFF64}" dt="2024-06-04T16:01:19.041" v="773" actId="20577"/>
          <ac:spMkLst>
            <pc:docMk/>
            <pc:sldMk cId="1888408774" sldId="274"/>
            <ac:spMk id="6" creationId="{C5A37D20-2674-663A-C351-5F3C1740978D}"/>
          </ac:spMkLst>
        </pc:spChg>
        <pc:picChg chg="add mod ord">
          <ac:chgData name="Henderson, Barron" userId="S::henderson.barron@epa.gov::b23a2ef6-14b2-4237-8416-58d0103a2671" providerId="AD" clId="Web-{7C70371A-A111-4C20-5415-863BDC2BFF64}" dt="2024-06-04T16:19:39.725" v="974" actId="1076"/>
          <ac:picMkLst>
            <pc:docMk/>
            <pc:sldMk cId="1888408774" sldId="274"/>
            <ac:picMk id="4" creationId="{972B4ECF-6AA1-ACD8-35A8-E31CC75B9885}"/>
          </ac:picMkLst>
        </pc:picChg>
      </pc:sldChg>
      <pc:sldChg chg="addSp delSp modSp new del">
        <pc:chgData name="Henderson, Barron" userId="S::henderson.barron@epa.gov::b23a2ef6-14b2-4237-8416-58d0103a2671" providerId="AD" clId="Web-{7C70371A-A111-4C20-5415-863BDC2BFF64}" dt="2024-06-04T16:01:27.541" v="775"/>
        <pc:sldMkLst>
          <pc:docMk/>
          <pc:sldMk cId="2399922752" sldId="275"/>
        </pc:sldMkLst>
        <pc:spChg chg="del">
          <ac:chgData name="Henderson, Barron" userId="S::henderson.barron@epa.gov::b23a2ef6-14b2-4237-8416-58d0103a2671" providerId="AD" clId="Web-{7C70371A-A111-4C20-5415-863BDC2BFF64}" dt="2024-06-04T15:58:16.995" v="687"/>
          <ac:spMkLst>
            <pc:docMk/>
            <pc:sldMk cId="2399922752" sldId="275"/>
            <ac:spMk id="3" creationId="{2BCC3728-42BF-F800-9A04-CF1D39A3B899}"/>
          </ac:spMkLst>
        </pc:spChg>
        <pc:spChg chg="add mod">
          <ac:chgData name="Henderson, Barron" userId="S::henderson.barron@epa.gov::b23a2ef6-14b2-4237-8416-58d0103a2671" providerId="AD" clId="Web-{7C70371A-A111-4C20-5415-863BDC2BFF64}" dt="2024-06-04T15:58:27.277" v="689"/>
          <ac:spMkLst>
            <pc:docMk/>
            <pc:sldMk cId="2399922752" sldId="275"/>
            <ac:spMk id="6" creationId="{ED7C93E4-BF21-EB4F-0AA4-87E769228D56}"/>
          </ac:spMkLst>
        </pc:spChg>
        <pc:picChg chg="add del mod ord">
          <ac:chgData name="Henderson, Barron" userId="S::henderson.barron@epa.gov::b23a2ef6-14b2-4237-8416-58d0103a2671" providerId="AD" clId="Web-{7C70371A-A111-4C20-5415-863BDC2BFF64}" dt="2024-06-04T15:58:27.277" v="689"/>
          <ac:picMkLst>
            <pc:docMk/>
            <pc:sldMk cId="2399922752" sldId="275"/>
            <ac:picMk id="4" creationId="{6181753A-7C8F-E6C1-5214-65120D3E6BD4}"/>
          </ac:picMkLst>
        </pc:picChg>
      </pc:sldChg>
      <pc:sldChg chg="addSp delSp modSp add replId">
        <pc:chgData name="Henderson, Barron" userId="S::henderson.barron@epa.gov::b23a2ef6-14b2-4237-8416-58d0103a2671" providerId="AD" clId="Web-{7C70371A-A111-4C20-5415-863BDC2BFF64}" dt="2024-06-04T16:26:50.160" v="1116" actId="20577"/>
        <pc:sldMkLst>
          <pc:docMk/>
          <pc:sldMk cId="2804679091" sldId="276"/>
        </pc:sldMkLst>
        <pc:spChg chg="mod">
          <ac:chgData name="Henderson, Barron" userId="S::henderson.barron@epa.gov::b23a2ef6-14b2-4237-8416-58d0103a2671" providerId="AD" clId="Web-{7C70371A-A111-4C20-5415-863BDC2BFF64}" dt="2024-06-04T16:26:50.160" v="1116" actId="20577"/>
          <ac:spMkLst>
            <pc:docMk/>
            <pc:sldMk cId="2804679091" sldId="276"/>
            <ac:spMk id="5" creationId="{D664EC28-AE5D-C71C-C1D1-BCFE290593E6}"/>
          </ac:spMkLst>
        </pc:spChg>
        <pc:spChg chg="add del mod">
          <ac:chgData name="Henderson, Barron" userId="S::henderson.barron@epa.gov::b23a2ef6-14b2-4237-8416-58d0103a2671" providerId="AD" clId="Web-{7C70371A-A111-4C20-5415-863BDC2BFF64}" dt="2024-06-04T15:58:36.777" v="691"/>
          <ac:spMkLst>
            <pc:docMk/>
            <pc:sldMk cId="2804679091" sldId="276"/>
            <ac:spMk id="6" creationId="{EEA65085-85F9-D40A-6B58-0F33D188133D}"/>
          </ac:spMkLst>
        </pc:spChg>
        <pc:spChg chg="add">
          <ac:chgData name="Henderson, Barron" userId="S::henderson.barron@epa.gov::b23a2ef6-14b2-4237-8416-58d0103a2671" providerId="AD" clId="Web-{7C70371A-A111-4C20-5415-863BDC2BFF64}" dt="2024-06-04T16:01:22.573" v="774"/>
          <ac:spMkLst>
            <pc:docMk/>
            <pc:sldMk cId="2804679091" sldId="276"/>
            <ac:spMk id="9" creationId="{78081A32-9F2F-DB85-61F0-3A9CA4624249}"/>
          </ac:spMkLst>
        </pc:spChg>
        <pc:picChg chg="del">
          <ac:chgData name="Henderson, Barron" userId="S::henderson.barron@epa.gov::b23a2ef6-14b2-4237-8416-58d0103a2671" providerId="AD" clId="Web-{7C70371A-A111-4C20-5415-863BDC2BFF64}" dt="2024-06-04T15:58:35.277" v="690"/>
          <ac:picMkLst>
            <pc:docMk/>
            <pc:sldMk cId="2804679091" sldId="276"/>
            <ac:picMk id="4" creationId="{972B4ECF-6AA1-ACD8-35A8-E31CC75B9885}"/>
          </ac:picMkLst>
        </pc:picChg>
        <pc:picChg chg="add mod ord">
          <ac:chgData name="Henderson, Barron" userId="S::henderson.barron@epa.gov::b23a2ef6-14b2-4237-8416-58d0103a2671" providerId="AD" clId="Web-{7C70371A-A111-4C20-5415-863BDC2BFF64}" dt="2024-06-04T16:19:42.506" v="975" actId="1076"/>
          <ac:picMkLst>
            <pc:docMk/>
            <pc:sldMk cId="2804679091" sldId="276"/>
            <ac:picMk id="7" creationId="{53DA7DE8-C540-022A-87B9-E798413F03F9}"/>
          </ac:picMkLst>
        </pc:picChg>
      </pc:sldChg>
    </pc:docChg>
  </pc:docChgLst>
  <pc:docChgLst>
    <pc:chgData name="Simon, Heather" userId="S::simon.heather@epa.gov::55ec0a17-eeda-4f4c-a3a1-a4abe0e534b1" providerId="AD" clId="Web-{5F17C14F-F326-6B3E-0E9C-F482F9BB8DC2}"/>
    <pc:docChg chg="modSld sldOrd">
      <pc:chgData name="Simon, Heather" userId="S::simon.heather@epa.gov::55ec0a17-eeda-4f4c-a3a1-a4abe0e534b1" providerId="AD" clId="Web-{5F17C14F-F326-6B3E-0E9C-F482F9BB8DC2}" dt="2024-06-04T20:54:27.505" v="4"/>
      <pc:docMkLst>
        <pc:docMk/>
      </pc:docMkLst>
      <pc:sldChg chg="ord">
        <pc:chgData name="Simon, Heather" userId="S::simon.heather@epa.gov::55ec0a17-eeda-4f4c-a3a1-a4abe0e534b1" providerId="AD" clId="Web-{5F17C14F-F326-6B3E-0E9C-F482F9BB8DC2}" dt="2024-06-04T20:54:27.505" v="4"/>
        <pc:sldMkLst>
          <pc:docMk/>
          <pc:sldMk cId="1519898226" sldId="258"/>
        </pc:sldMkLst>
      </pc:sldChg>
      <pc:sldChg chg="modSp">
        <pc:chgData name="Simon, Heather" userId="S::simon.heather@epa.gov::55ec0a17-eeda-4f4c-a3a1-a4abe0e534b1" providerId="AD" clId="Web-{5F17C14F-F326-6B3E-0E9C-F482F9BB8DC2}" dt="2024-06-04T17:01:03.182" v="2" actId="20577"/>
        <pc:sldMkLst>
          <pc:docMk/>
          <pc:sldMk cId="1002649811" sldId="273"/>
        </pc:sldMkLst>
        <pc:spChg chg="mod">
          <ac:chgData name="Simon, Heather" userId="S::simon.heather@epa.gov::55ec0a17-eeda-4f4c-a3a1-a4abe0e534b1" providerId="AD" clId="Web-{5F17C14F-F326-6B3E-0E9C-F482F9BB8DC2}" dt="2024-06-04T17:01:03.182" v="2" actId="20577"/>
          <ac:spMkLst>
            <pc:docMk/>
            <pc:sldMk cId="1002649811" sldId="273"/>
            <ac:spMk id="3" creationId="{10AAC354-A01D-4329-D849-CEECA6618A8D}"/>
          </ac:spMkLst>
        </pc:spChg>
      </pc:sldChg>
    </pc:docChg>
  </pc:docChgLst>
  <pc:docChgLst>
    <pc:chgData name="Simon, Heather" userId="S::simon.heather@epa.gov::55ec0a17-eeda-4f4c-a3a1-a4abe0e534b1" providerId="AD" clId="Web-{A785BED6-802E-8B7D-9021-7659DE6C7343}"/>
    <pc:docChg chg="modSld">
      <pc:chgData name="Simon, Heather" userId="S::simon.heather@epa.gov::55ec0a17-eeda-4f4c-a3a1-a4abe0e534b1" providerId="AD" clId="Web-{A785BED6-802E-8B7D-9021-7659DE6C7343}" dt="2024-06-03T19:40:52.771" v="19" actId="20577"/>
      <pc:docMkLst>
        <pc:docMk/>
      </pc:docMkLst>
      <pc:sldChg chg="modSp">
        <pc:chgData name="Simon, Heather" userId="S::simon.heather@epa.gov::55ec0a17-eeda-4f4c-a3a1-a4abe0e534b1" providerId="AD" clId="Web-{A785BED6-802E-8B7D-9021-7659DE6C7343}" dt="2024-06-03T19:35:57.350" v="3" actId="20577"/>
        <pc:sldMkLst>
          <pc:docMk/>
          <pc:sldMk cId="805374731" sldId="261"/>
        </pc:sldMkLst>
        <pc:spChg chg="mod">
          <ac:chgData name="Simon, Heather" userId="S::simon.heather@epa.gov::55ec0a17-eeda-4f4c-a3a1-a4abe0e534b1" providerId="AD" clId="Web-{A785BED6-802E-8B7D-9021-7659DE6C7343}" dt="2024-06-03T19:35:57.350" v="3" actId="20577"/>
          <ac:spMkLst>
            <pc:docMk/>
            <pc:sldMk cId="805374731" sldId="261"/>
            <ac:spMk id="4" creationId="{3503F37D-83D7-1F6D-0019-0E97F3A70851}"/>
          </ac:spMkLst>
        </pc:spChg>
      </pc:sldChg>
      <pc:sldChg chg="modSp">
        <pc:chgData name="Simon, Heather" userId="S::simon.heather@epa.gov::55ec0a17-eeda-4f4c-a3a1-a4abe0e534b1" providerId="AD" clId="Web-{A785BED6-802E-8B7D-9021-7659DE6C7343}" dt="2024-06-03T19:39:48.584" v="10" actId="1076"/>
        <pc:sldMkLst>
          <pc:docMk/>
          <pc:sldMk cId="3268983110" sldId="265"/>
        </pc:sldMkLst>
        <pc:spChg chg="mod">
          <ac:chgData name="Simon, Heather" userId="S::simon.heather@epa.gov::55ec0a17-eeda-4f4c-a3a1-a4abe0e534b1" providerId="AD" clId="Web-{A785BED6-802E-8B7D-9021-7659DE6C7343}" dt="2024-06-03T19:39:48.584" v="10" actId="1076"/>
          <ac:spMkLst>
            <pc:docMk/>
            <pc:sldMk cId="3268983110" sldId="265"/>
            <ac:spMk id="8" creationId="{CF9E92D8-F8C2-CE5C-CE7A-0494158545DE}"/>
          </ac:spMkLst>
        </pc:spChg>
      </pc:sldChg>
      <pc:sldChg chg="modSp">
        <pc:chgData name="Simon, Heather" userId="S::simon.heather@epa.gov::55ec0a17-eeda-4f4c-a3a1-a4abe0e534b1" providerId="AD" clId="Web-{A785BED6-802E-8B7D-9021-7659DE6C7343}" dt="2024-06-03T19:40:52.771" v="19" actId="20577"/>
        <pc:sldMkLst>
          <pc:docMk/>
          <pc:sldMk cId="1864348528" sldId="267"/>
        </pc:sldMkLst>
        <pc:spChg chg="mod">
          <ac:chgData name="Simon, Heather" userId="S::simon.heather@epa.gov::55ec0a17-eeda-4f4c-a3a1-a4abe0e534b1" providerId="AD" clId="Web-{A785BED6-802E-8B7D-9021-7659DE6C7343}" dt="2024-06-03T19:40:52.771" v="19" actId="20577"/>
          <ac:spMkLst>
            <pc:docMk/>
            <pc:sldMk cId="1864348528" sldId="267"/>
            <ac:spMk id="7" creationId="{C72F4CFF-D7EA-056A-3830-1AC1C38B74BA}"/>
          </ac:spMkLst>
        </pc:spChg>
      </pc:sldChg>
      <pc:sldChg chg="modSp">
        <pc:chgData name="Simon, Heather" userId="S::simon.heather@epa.gov::55ec0a17-eeda-4f4c-a3a1-a4abe0e534b1" providerId="AD" clId="Web-{A785BED6-802E-8B7D-9021-7659DE6C7343}" dt="2024-06-03T19:38:15.772" v="4" actId="20577"/>
        <pc:sldMkLst>
          <pc:docMk/>
          <pc:sldMk cId="2167713094" sldId="272"/>
        </pc:sldMkLst>
        <pc:spChg chg="mod">
          <ac:chgData name="Simon, Heather" userId="S::simon.heather@epa.gov::55ec0a17-eeda-4f4c-a3a1-a4abe0e534b1" providerId="AD" clId="Web-{A785BED6-802E-8B7D-9021-7659DE6C7343}" dt="2024-06-03T19:38:15.772" v="4" actId="20577"/>
          <ac:spMkLst>
            <pc:docMk/>
            <pc:sldMk cId="2167713094" sldId="272"/>
            <ac:spMk id="6" creationId="{46155A9E-E6F1-B52D-AD4A-E4E53B329C7E}"/>
          </ac:spMkLst>
        </pc:spChg>
      </pc:sldChg>
    </pc:docChg>
  </pc:docChgLst>
  <pc:docChgLst>
    <pc:chgData name="Simon, Heather" userId="S::simon.heather@epa.gov::55ec0a17-eeda-4f4c-a3a1-a4abe0e534b1" providerId="AD" clId="Web-{57EE799F-B629-F161-A612-C47033248199}"/>
    <pc:docChg chg="modSld">
      <pc:chgData name="Simon, Heather" userId="S::simon.heather@epa.gov::55ec0a17-eeda-4f4c-a3a1-a4abe0e534b1" providerId="AD" clId="Web-{57EE799F-B629-F161-A612-C47033248199}" dt="2024-08-13T14:24:51.062" v="8" actId="20577"/>
      <pc:docMkLst>
        <pc:docMk/>
      </pc:docMkLst>
      <pc:sldChg chg="modSp">
        <pc:chgData name="Simon, Heather" userId="S::simon.heather@epa.gov::55ec0a17-eeda-4f4c-a3a1-a4abe0e534b1" providerId="AD" clId="Web-{57EE799F-B629-F161-A612-C47033248199}" dt="2024-08-13T14:24:51.062" v="8" actId="20577"/>
        <pc:sldMkLst>
          <pc:docMk/>
          <pc:sldMk cId="3673206197" sldId="257"/>
        </pc:sldMkLst>
        <pc:spChg chg="mod">
          <ac:chgData name="Simon, Heather" userId="S::simon.heather@epa.gov::55ec0a17-eeda-4f4c-a3a1-a4abe0e534b1" providerId="AD" clId="Web-{57EE799F-B629-F161-A612-C47033248199}" dt="2024-08-13T14:24:51.062" v="8" actId="20577"/>
          <ac:spMkLst>
            <pc:docMk/>
            <pc:sldMk cId="3673206197" sldId="257"/>
            <ac:spMk id="3" creationId="{5BB6BC6A-9675-E94C-B70A-1B6549E72776}"/>
          </ac:spMkLst>
        </pc:spChg>
      </pc:sldChg>
      <pc:sldChg chg="modSp">
        <pc:chgData name="Simon, Heather" userId="S::simon.heather@epa.gov::55ec0a17-eeda-4f4c-a3a1-a4abe0e534b1" providerId="AD" clId="Web-{57EE799F-B629-F161-A612-C47033248199}" dt="2024-08-13T14:24:13.343" v="5" actId="20577"/>
        <pc:sldMkLst>
          <pc:docMk/>
          <pc:sldMk cId="776996702" sldId="262"/>
        </pc:sldMkLst>
        <pc:spChg chg="mod">
          <ac:chgData name="Simon, Heather" userId="S::simon.heather@epa.gov::55ec0a17-eeda-4f4c-a3a1-a4abe0e534b1" providerId="AD" clId="Web-{57EE799F-B629-F161-A612-C47033248199}" dt="2024-08-13T14:24:13.343" v="5" actId="20577"/>
          <ac:spMkLst>
            <pc:docMk/>
            <pc:sldMk cId="776996702" sldId="262"/>
            <ac:spMk id="3" creationId="{DE7FEDBF-5AD1-6B1D-E12A-B12D920AA06C}"/>
          </ac:spMkLst>
        </pc:spChg>
      </pc:sldChg>
    </pc:docChg>
  </pc:docChgLst>
  <pc:docChgLst>
    <pc:chgData name="Henderson, Barron" userId="b23a2ef6-14b2-4237-8416-58d0103a2671" providerId="ADAL" clId="{60AF206F-A3E7-41B6-ACAD-0865F85B5129}"/>
    <pc:docChg chg="custSel modSld">
      <pc:chgData name="Henderson, Barron" userId="b23a2ef6-14b2-4237-8416-58d0103a2671" providerId="ADAL" clId="{60AF206F-A3E7-41B6-ACAD-0865F85B5129}" dt="2024-06-05T21:08:15.889" v="28" actId="20577"/>
      <pc:docMkLst>
        <pc:docMk/>
      </pc:docMkLst>
      <pc:sldChg chg="modSp mod">
        <pc:chgData name="Henderson, Barron" userId="b23a2ef6-14b2-4237-8416-58d0103a2671" providerId="ADAL" clId="{60AF206F-A3E7-41B6-ACAD-0865F85B5129}" dt="2024-06-05T21:08:15.889" v="28" actId="20577"/>
        <pc:sldMkLst>
          <pc:docMk/>
          <pc:sldMk cId="3014806610" sldId="256"/>
        </pc:sldMkLst>
        <pc:spChg chg="mod">
          <ac:chgData name="Henderson, Barron" userId="b23a2ef6-14b2-4237-8416-58d0103a2671" providerId="ADAL" clId="{60AF206F-A3E7-41B6-ACAD-0865F85B5129}" dt="2024-06-05T21:08:15.889" v="28" actId="20577"/>
          <ac:spMkLst>
            <pc:docMk/>
            <pc:sldMk cId="3014806610" sldId="256"/>
            <ac:spMk id="3" creationId="{5B2AB881-EBB8-2E89-6AB1-2BBB9C0416C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17150-2658-6457-9D3F-569CFDDDCC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F9C90D-BEA5-B68B-8541-72E332B5F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7FE46-2357-0170-539C-53849B85E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343F-A3B7-452D-9C97-E520E7587FC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14843-57C6-4C18-09A3-B3CDC6493D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15198-40F3-F404-CB97-F0B4EB570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17AF-C6AF-4887-8F8B-F9E67195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49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D3E8B-1FEB-2CA5-41BB-847517E03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28E53E-D1AF-85F4-B9BC-31C871022D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ABF5C-A6DB-130C-295F-1246EC9B8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343F-A3B7-452D-9C97-E520E7587FC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DB134-5FFD-5D0C-5CF7-CA97B4854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EB18C-AC5C-3084-A0C2-763F85156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17AF-C6AF-4887-8F8B-F9E67195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53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6BCBB8-F641-57A0-2143-45AF029468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5B94F9-FC8B-8D29-D503-DB2C88321A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BC6531-C665-8A96-7EA2-1E911D750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343F-A3B7-452D-9C97-E520E7587FC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49B4DA-301A-3995-6C25-1A3F4B327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01538-06D4-5CA4-E074-4779B2E32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17AF-C6AF-4887-8F8B-F9E67195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86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58E3BD-13D7-883B-F827-BCDC47FAA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609748-A769-54CE-7BA1-28286E9912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D4E89-FF9B-C5FE-D92E-7A3973752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343F-A3B7-452D-9C97-E520E7587FC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973046-68EB-BBCB-8490-FE87B9E9D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2FE51C-78EC-7F72-972A-2577B4DCF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17AF-C6AF-4887-8F8B-F9E67195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9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68E3A-8109-D302-8604-4EF187459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03EF4D-B95D-85C3-0991-0E63CC8832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73B492-E55D-AB21-5E7A-55DDE5BC5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343F-A3B7-452D-9C97-E520E7587FC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D8EEE-3F54-9598-7D22-0D54D0058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A2E008-9613-46B4-F106-ECEC6A208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17AF-C6AF-4887-8F8B-F9E67195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669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DFDB25-484D-A1C8-1AEE-1C423BB0E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98A9A-1AD3-4695-6DE1-16B24A5230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D4B18-119C-A0A3-4FEB-9F14D7FF61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0F0E0A-B05D-F33D-C05B-430A30AFC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343F-A3B7-452D-9C97-E520E7587FC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BF7E10-3177-8B74-6C83-CA4D53941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33D77-87CC-77A7-C570-8FC1ECF45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17AF-C6AF-4887-8F8B-F9E67195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510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8936F3-D303-D2E1-8063-95DFDC7BB8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75B1DF-0EF2-AB37-12A2-A0F80D0507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099DE8-D076-D5A0-2ADA-E0AEFF19F5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4CD714-1581-5E31-3B9A-36D67CD249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C1F09F-5AC8-B238-93FD-C7436D2FC0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2C2EE1D-618C-0136-6614-EABCEDCEB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343F-A3B7-452D-9C97-E520E7587FC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F6234B-BF60-37FB-B122-345C70703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F70DC0-9FBB-FF7E-F0B0-72067BA01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17AF-C6AF-4887-8F8B-F9E67195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006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13FA6-31C4-8D39-A028-9E0E30E9B2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A9C598-318E-C75A-7B38-091225FA0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343F-A3B7-452D-9C97-E520E7587FC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686FFA-3DD9-D258-7C6B-BA4D3DE64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C80DEC-914C-C358-AF14-5406619C5E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17AF-C6AF-4887-8F8B-F9E67195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21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B110C9-1D0C-A40A-6850-505E5EC2E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343F-A3B7-452D-9C97-E520E7587FC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923734-682D-E45D-4BCE-0AB7F04C0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712F8-F191-B59C-91BC-A0CAA93F2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17AF-C6AF-4887-8F8B-F9E67195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97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1E071-5DA2-823E-3BDA-53C3DF118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058C1C-ACB7-BE65-431E-38DE2C2ED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918AB3-B1D0-FFFC-E155-B6717A3274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73934-0603-F4B5-B500-430C7F01C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343F-A3B7-452D-9C97-E520E7587FC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4E32B2-CA98-BC3B-14CE-52D715C8E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C41881-6FD2-C71E-B3A0-D2E3305D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17AF-C6AF-4887-8F8B-F9E67195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740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5DAAD4-4BDF-4593-3C4C-5FF93C5DB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EE29E7-C4A4-DA0C-4C7F-D9F3E9F5B4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F193AA-2EA3-1635-47B8-8A09DC22EC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AC38C9-339B-3BFC-D273-5B124635F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0343F-A3B7-452D-9C97-E520E7587FC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D478E0-254D-0FE3-C611-948091FA40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E80FB6-41DD-AA6C-81B5-EB471903F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7617AF-C6AF-4887-8F8B-F9E67195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612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1C0767-4A9B-8FE3-780A-1DA777828F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63FD8-2671-C07E-0690-CF5A049D0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E0EE1E-2895-077E-4AAB-ED3E9BAB11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0343F-A3B7-452D-9C97-E520E7587FC3}" type="datetimeFigureOut">
              <a:rPr lang="en-US" smtClean="0"/>
              <a:t>8/13/2024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D86CD-CCB6-B54D-A066-348D9DEE6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602DAB-D34A-984B-3658-C854F3A084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617AF-C6AF-4887-8F8B-F9E67195CF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263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pa.gov/air-quality-analysis/pm25-tiering-tool-exceptional-events-analysis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3BA77-51B8-1077-4CCE-3CCC495B4F8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RAZOR-AQ Data 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2AB881-EBB8-2E89-6AB1-2BBB9C0416C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Draft – Do not quote </a:t>
            </a:r>
            <a:r>
              <a:rPr lang="en-US"/>
              <a:t>or cite</a:t>
            </a:r>
          </a:p>
        </p:txBody>
      </p:sp>
    </p:spTree>
    <p:extLst>
      <p:ext uri="{BB962C8B-B14F-4D97-AF65-F5344CB8AC3E}">
        <p14:creationId xmlns:p14="http://schemas.microsoft.com/office/powerpoint/2010/main" val="3014806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D6706-6D88-1F11-E2E7-920E4BCA7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GAM struggles to predict high values in the Eastern and Central US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B121F9-2EF7-6CEF-DE3A-2894A6894C3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Eastern US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155A9E-E6F1-B52D-AD4A-E4E53B329C7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Only a single site-day across 5 years predicted to have MDA8 ozone &gt; 80 ppb (NSDs and SDs)</a:t>
            </a:r>
          </a:p>
          <a:p>
            <a:r>
              <a:rPr lang="en-US"/>
              <a:t>GAM predictions across NSDs:</a:t>
            </a:r>
          </a:p>
          <a:p>
            <a:pPr lvl="1"/>
            <a:r>
              <a:rPr lang="en-US" b="1"/>
              <a:t>Max: 79.6 ppb</a:t>
            </a:r>
          </a:p>
          <a:p>
            <a:pPr lvl="1"/>
            <a:r>
              <a:rPr lang="en-US" b="1"/>
              <a:t>99.9</a:t>
            </a:r>
            <a:r>
              <a:rPr lang="en-US" b="1" baseline="30000"/>
              <a:t>th</a:t>
            </a:r>
            <a:r>
              <a:rPr lang="en-US" b="1"/>
              <a:t> percentile: 67.8 ppb</a:t>
            </a:r>
          </a:p>
          <a:p>
            <a:pPr lvl="1"/>
            <a:r>
              <a:rPr lang="en-US"/>
              <a:t>99</a:t>
            </a:r>
            <a:r>
              <a:rPr lang="en-US" baseline="30000"/>
              <a:t>th</a:t>
            </a:r>
            <a:r>
              <a:rPr lang="en-US"/>
              <a:t> percentile: 61.2 ppb</a:t>
            </a:r>
          </a:p>
          <a:p>
            <a:pPr lvl="1"/>
            <a:r>
              <a:rPr lang="en-US"/>
              <a:t>98</a:t>
            </a:r>
            <a:r>
              <a:rPr lang="en-US" baseline="30000"/>
              <a:t>th</a:t>
            </a:r>
            <a:r>
              <a:rPr lang="en-US"/>
              <a:t> percentile: 58.8 ppb</a:t>
            </a:r>
          </a:p>
          <a:p>
            <a:r>
              <a:rPr lang="en-US"/>
              <a:t>Observed values across NSDs:</a:t>
            </a:r>
          </a:p>
          <a:p>
            <a:pPr lvl="1"/>
            <a:r>
              <a:rPr lang="en-US" b="1"/>
              <a:t>Max: 99 ppb</a:t>
            </a:r>
          </a:p>
          <a:p>
            <a:pPr lvl="1"/>
            <a:r>
              <a:rPr lang="en-US" b="1"/>
              <a:t>99.9</a:t>
            </a:r>
            <a:r>
              <a:rPr lang="en-US" b="1" baseline="30000"/>
              <a:t>th</a:t>
            </a:r>
            <a:r>
              <a:rPr lang="en-US" b="1"/>
              <a:t> percentile: 79 ppb</a:t>
            </a:r>
          </a:p>
          <a:p>
            <a:pPr lvl="1"/>
            <a:r>
              <a:rPr lang="en-US"/>
              <a:t>99</a:t>
            </a:r>
            <a:r>
              <a:rPr lang="en-US" baseline="30000"/>
              <a:t>th</a:t>
            </a:r>
            <a:r>
              <a:rPr lang="en-US"/>
              <a:t> percentile: 67 ppb</a:t>
            </a:r>
          </a:p>
          <a:p>
            <a:pPr lvl="1"/>
            <a:r>
              <a:rPr lang="en-US"/>
              <a:t>98</a:t>
            </a:r>
            <a:r>
              <a:rPr lang="en-US" baseline="30000"/>
              <a:t>th</a:t>
            </a:r>
            <a:r>
              <a:rPr lang="en-US"/>
              <a:t> percentile: 64 ppb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7F8C0FB-46D5-611B-6ACD-89FE8D16BF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Central US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C561A4A-6BCC-7CDE-286F-0C6C65C6038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/>
              <a:t>Only 5 site-days across 5 years predicted to have MDA8 ozone &gt; 80 ppb (NSDs and SDs)</a:t>
            </a:r>
          </a:p>
          <a:p>
            <a:r>
              <a:rPr lang="en-US"/>
              <a:t>GAM predictions across NSDs:</a:t>
            </a:r>
          </a:p>
          <a:p>
            <a:pPr lvl="1"/>
            <a:r>
              <a:rPr lang="en-US" b="1"/>
              <a:t>Max:  87.0 ppb</a:t>
            </a:r>
          </a:p>
          <a:p>
            <a:pPr lvl="1"/>
            <a:r>
              <a:rPr lang="en-US" b="1"/>
              <a:t>99.9</a:t>
            </a:r>
            <a:r>
              <a:rPr lang="en-US" b="1" baseline="30000"/>
              <a:t>th</a:t>
            </a:r>
            <a:r>
              <a:rPr lang="en-US" b="1"/>
              <a:t> percentile: 71.4 ppb</a:t>
            </a:r>
          </a:p>
          <a:p>
            <a:pPr lvl="1"/>
            <a:r>
              <a:rPr lang="en-US"/>
              <a:t>99</a:t>
            </a:r>
            <a:r>
              <a:rPr lang="en-US" baseline="30000"/>
              <a:t>th</a:t>
            </a:r>
            <a:r>
              <a:rPr lang="en-US"/>
              <a:t> percentile: 64.6 ppb</a:t>
            </a:r>
          </a:p>
          <a:p>
            <a:pPr lvl="1"/>
            <a:r>
              <a:rPr lang="en-US"/>
              <a:t>98</a:t>
            </a:r>
            <a:r>
              <a:rPr lang="en-US" baseline="30000"/>
              <a:t>th</a:t>
            </a:r>
            <a:r>
              <a:rPr lang="en-US"/>
              <a:t> percentile: 62.2 ppb</a:t>
            </a:r>
          </a:p>
          <a:p>
            <a:r>
              <a:rPr lang="en-US"/>
              <a:t>Observed values across NSDs:</a:t>
            </a:r>
          </a:p>
          <a:p>
            <a:pPr lvl="1"/>
            <a:r>
              <a:rPr lang="en-US" b="1"/>
              <a:t>Max: 112 ppb</a:t>
            </a:r>
          </a:p>
          <a:p>
            <a:pPr lvl="1"/>
            <a:r>
              <a:rPr lang="en-US" b="1"/>
              <a:t>99.9</a:t>
            </a:r>
            <a:r>
              <a:rPr lang="en-US" b="1" baseline="30000"/>
              <a:t>th</a:t>
            </a:r>
            <a:r>
              <a:rPr lang="en-US" b="1"/>
              <a:t> percentile: 86 ppb</a:t>
            </a:r>
          </a:p>
          <a:p>
            <a:pPr lvl="1"/>
            <a:r>
              <a:rPr lang="en-US"/>
              <a:t>99</a:t>
            </a:r>
            <a:r>
              <a:rPr lang="en-US" baseline="30000"/>
              <a:t>th</a:t>
            </a:r>
            <a:r>
              <a:rPr lang="en-US"/>
              <a:t> percentile: 73 ppb</a:t>
            </a:r>
          </a:p>
          <a:p>
            <a:pPr lvl="1"/>
            <a:r>
              <a:rPr lang="en-US"/>
              <a:t>98</a:t>
            </a:r>
            <a:r>
              <a:rPr lang="en-US" baseline="30000"/>
              <a:t>th</a:t>
            </a:r>
            <a:r>
              <a:rPr lang="en-US"/>
              <a:t> percentile: 69 ppb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632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D6706-6D88-1F11-E2E7-920E4BCA71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GAM predicts more high values in the Western US but still underpredicts upper percentiles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155A9E-E6F1-B52D-AD4A-E4E53B329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690688"/>
            <a:ext cx="10655526" cy="4498975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/>
              <a:t>In the Western US, almost 1000 site-days across 5 years predicted to have MDA8 ozone &gt; 80 ppb (NSDs and SDs)</a:t>
            </a:r>
          </a:p>
          <a:p>
            <a:r>
              <a:rPr lang="en-US"/>
              <a:t>GAM predictions across NSDs in the Western US:</a:t>
            </a:r>
          </a:p>
          <a:p>
            <a:pPr lvl="1"/>
            <a:r>
              <a:rPr lang="en-US" b="1"/>
              <a:t>Max:  114.8 ppb</a:t>
            </a:r>
          </a:p>
          <a:p>
            <a:pPr lvl="1"/>
            <a:r>
              <a:rPr lang="en-US" b="1"/>
              <a:t>99.9</a:t>
            </a:r>
            <a:r>
              <a:rPr lang="en-US" b="1" baseline="30000"/>
              <a:t>th</a:t>
            </a:r>
            <a:r>
              <a:rPr lang="en-US" b="1"/>
              <a:t> percentile: 90.0 ppb</a:t>
            </a:r>
          </a:p>
          <a:p>
            <a:pPr lvl="1"/>
            <a:r>
              <a:rPr lang="en-US"/>
              <a:t>99</a:t>
            </a:r>
            <a:r>
              <a:rPr lang="en-US" baseline="30000"/>
              <a:t>th</a:t>
            </a:r>
            <a:r>
              <a:rPr lang="en-US"/>
              <a:t> percentile: 76.7 ppb</a:t>
            </a:r>
          </a:p>
          <a:p>
            <a:pPr lvl="1"/>
            <a:r>
              <a:rPr lang="en-US"/>
              <a:t>98</a:t>
            </a:r>
            <a:r>
              <a:rPr lang="en-US" baseline="30000"/>
              <a:t>th</a:t>
            </a:r>
            <a:r>
              <a:rPr lang="en-US"/>
              <a:t> percentile: 71.6 ppb</a:t>
            </a:r>
          </a:p>
          <a:p>
            <a:r>
              <a:rPr lang="en-US"/>
              <a:t>Observed values across NSDs in the Western US:</a:t>
            </a:r>
          </a:p>
          <a:p>
            <a:pPr lvl="1"/>
            <a:r>
              <a:rPr lang="en-US" b="1"/>
              <a:t>Max: 138 ppb</a:t>
            </a:r>
          </a:p>
          <a:p>
            <a:pPr lvl="1"/>
            <a:r>
              <a:rPr lang="en-US" b="1"/>
              <a:t>99.9</a:t>
            </a:r>
            <a:r>
              <a:rPr lang="en-US" b="1" baseline="30000"/>
              <a:t>th</a:t>
            </a:r>
            <a:r>
              <a:rPr lang="en-US" b="1"/>
              <a:t> percentile: 102 ppb</a:t>
            </a:r>
          </a:p>
          <a:p>
            <a:pPr lvl="1"/>
            <a:r>
              <a:rPr lang="en-US"/>
              <a:t>99</a:t>
            </a:r>
            <a:r>
              <a:rPr lang="en-US" baseline="30000"/>
              <a:t>th</a:t>
            </a:r>
            <a:r>
              <a:rPr lang="en-US"/>
              <a:t> percentile: 83 ppb</a:t>
            </a:r>
          </a:p>
          <a:p>
            <a:pPr lvl="1"/>
            <a:r>
              <a:rPr lang="en-US"/>
              <a:t>98</a:t>
            </a:r>
            <a:r>
              <a:rPr lang="en-US" baseline="30000"/>
              <a:t>th</a:t>
            </a:r>
            <a:r>
              <a:rPr lang="en-US"/>
              <a:t> percentile: 78 ppb</a:t>
            </a:r>
          </a:p>
        </p:txBody>
      </p:sp>
    </p:spTree>
    <p:extLst>
      <p:ext uri="{BB962C8B-B14F-4D97-AF65-F5344CB8AC3E}">
        <p14:creationId xmlns:p14="http://schemas.microsoft.com/office/powerpoint/2010/main" val="2167713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8D9E703-AAA3-56FA-C807-47DAAB288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Does the residual correlate with total observed ozone concentration?</a:t>
            </a:r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9E41533-11B3-516B-1AB8-12D68C0D3B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6819" y="2069646"/>
            <a:ext cx="12184968" cy="270966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225C0E-E8B0-18C4-17BA-073D0A73E344}"/>
              </a:ext>
            </a:extLst>
          </p:cNvPr>
          <p:cNvSpPr txBox="1"/>
          <p:nvPr/>
        </p:nvSpPr>
        <p:spPr>
          <a:xfrm>
            <a:off x="838200" y="5094514"/>
            <a:ext cx="101182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/>
              <a:t>Note that correlation is not discernable when comparing against GAM predicted MDA8 (green) rather than observed MDA8 (black)</a:t>
            </a:r>
          </a:p>
        </p:txBody>
      </p:sp>
    </p:spTree>
    <p:extLst>
      <p:ext uri="{BB962C8B-B14F-4D97-AF65-F5344CB8AC3E}">
        <p14:creationId xmlns:p14="http://schemas.microsoft.com/office/powerpoint/2010/main" val="1354659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932CA2-EFA7-8088-C3DF-49613301E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422" y="365125"/>
            <a:ext cx="2890158" cy="6092825"/>
          </a:xfrm>
        </p:spPr>
        <p:txBody>
          <a:bodyPr>
            <a:normAutofit/>
          </a:bodyPr>
          <a:lstStyle/>
          <a:p>
            <a:r>
              <a:rPr lang="en-US" sz="3600"/>
              <a:t>Correlation between residuals and observed MDA8 persists across regions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B7FA380-79F4-E619-F6BE-E432047E3A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169" y="520138"/>
            <a:ext cx="8915831" cy="1982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D15E4E-1289-B580-23EE-9710B44A795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168" y="2657021"/>
            <a:ext cx="8915831" cy="1982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E056B8-49A7-10D6-8091-69856025184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169" y="4793904"/>
            <a:ext cx="8915831" cy="19826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26426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C3CF5-639C-B178-15CB-1BB398106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089821" cy="1325563"/>
          </a:xfrm>
        </p:spPr>
        <p:txBody>
          <a:bodyPr/>
          <a:lstStyle/>
          <a:p>
            <a:r>
              <a:rPr lang="en-US"/>
              <a:t>Comparison of residuals from Training (HMS = 0) and Smoke days (ETYPE == 1)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D27FCE0D-3283-11C1-D2EB-AA5ECA90AE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7427" y="1690688"/>
            <a:ext cx="11887774" cy="264357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9E92D8-F8C2-CE5C-CE7A-0494158545DE}"/>
              </a:ext>
            </a:extLst>
          </p:cNvPr>
          <p:cNvSpPr txBox="1"/>
          <p:nvPr/>
        </p:nvSpPr>
        <p:spPr>
          <a:xfrm>
            <a:off x="655947" y="4427270"/>
            <a:ext cx="11013621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For bins starting at 50 ppb and above: residuals on SDs are larger than residuals on NSD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For some bins, confidence intervals overlap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Smoke impact would more appropriately be quantified as difference between expected residual in the absence of smoke (black boxes) and actual residual on a smoke day (blue boxes) rather than the residual itself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Challenge: when looking at a single site (n = 770 days), is it possible to determine expected residual in the absence of smoke as a function of MDA8? 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/>
              <a:t>For some sites n for days &gt; 70 is very small or zero</a:t>
            </a:r>
            <a:endParaRPr lang="en-US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68983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07627-4D22-9CAA-1157-EA2DBD04D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43" y="0"/>
            <a:ext cx="11070771" cy="728889"/>
          </a:xfrm>
        </p:spPr>
        <p:txBody>
          <a:bodyPr/>
          <a:lstStyle/>
          <a:p>
            <a:r>
              <a:rPr lang="en-US"/>
              <a:t>Comparison of NSD vs SD residuals by region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EDFE8F8B-259A-1CF6-9CE0-50DD731F117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167" y="860177"/>
            <a:ext cx="8915831" cy="1982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95974B-67F4-E75B-8E85-AE338C94B26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167" y="2842858"/>
            <a:ext cx="8915831" cy="198268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AEC1AD-BE6C-4A7D-CAAE-A9D30C947F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76168" y="4875319"/>
            <a:ext cx="8915831" cy="1982681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72F4CFF-D7EA-056A-3830-1AC1C38B74BA}"/>
              </a:ext>
            </a:extLst>
          </p:cNvPr>
          <p:cNvSpPr txBox="1"/>
          <p:nvPr/>
        </p:nvSpPr>
        <p:spPr>
          <a:xfrm>
            <a:off x="195943" y="860177"/>
            <a:ext cx="3004457" cy="618630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SD and NSD residuals are more similar in the East and Central regions than the West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For East and central regions there are fewer than 20 NSDs with observed values &gt; 90 ppb across all sites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Should we expect GAM to reliably predict those high days if they were absent from training set?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Across all sites and dates, GAM rarely predicts and O3 values &gt; 80 ppb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Even days &gt; 70 are infrequent in all regions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3485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89B74-C49D-4074-0BBC-B93FC8D7A0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Map of residuals at 70+ ppb observations by site for SD, NSD, and difference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BDCB9F8-F866-A186-668A-85B50BE9A4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" y="2140366"/>
            <a:ext cx="12184968" cy="27096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E903E2-FF11-1875-5115-75AD1AF94265}"/>
              </a:ext>
            </a:extLst>
          </p:cNvPr>
          <p:cNvSpPr txBox="1"/>
          <p:nvPr/>
        </p:nvSpPr>
        <p:spPr>
          <a:xfrm>
            <a:off x="465364" y="5257800"/>
            <a:ext cx="10491107" cy="671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Non-smoke-day residuals (left), smoke-day-residuals (middle) and difference (left) for 70+ ppb days. Circles are individual monitors and background is an average of sites on a 2.5 degree grid.</a:t>
            </a:r>
          </a:p>
        </p:txBody>
      </p:sp>
    </p:spTree>
    <p:extLst>
      <p:ext uri="{BB962C8B-B14F-4D97-AF65-F5344CB8AC3E}">
        <p14:creationId xmlns:p14="http://schemas.microsoft.com/office/powerpoint/2010/main" val="3210653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06FAD-C3D5-ADDD-14DA-5404F13CE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Thoughts on alternative methods for determining critical values for identifying smoke days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3EE4A-F51B-9AEC-50EF-E1EE243E5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0"/>
              </a:spcBef>
            </a:pPr>
            <a:r>
              <a:rPr lang="en-US" sz="32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PM2.5 is not a normal distribution</a:t>
            </a:r>
          </a:p>
          <a:p>
            <a:pPr lvl="1">
              <a:spcBef>
                <a:spcPts val="0"/>
              </a:spcBef>
            </a:pPr>
            <a:r>
              <a:rPr lang="en-US" sz="2800">
                <a:latin typeface="Calibri" panose="020F0502020204030204" pitchFamily="34" charset="0"/>
                <a:ea typeface="Calibri" panose="020F0502020204030204" pitchFamily="34" charset="0"/>
              </a:rPr>
              <a:t>Could explore </a:t>
            </a:r>
            <a:r>
              <a:rPr lang="en-US" sz="2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using quantile function</a:t>
            </a:r>
          </a:p>
          <a:p>
            <a:pPr>
              <a:spcBef>
                <a:spcPts val="0"/>
              </a:spcBef>
            </a:pPr>
            <a:r>
              <a:rPr lang="en-US" sz="32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PM25. has a seasonal signal</a:t>
            </a:r>
          </a:p>
          <a:p>
            <a:pPr lvl="1">
              <a:spcBef>
                <a:spcPts val="0"/>
              </a:spcBef>
            </a:pPr>
            <a:r>
              <a:rPr lang="en-US" sz="2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Explore how critical value might change by month</a:t>
            </a:r>
          </a:p>
          <a:p>
            <a:pPr>
              <a:spcBef>
                <a:spcPts val="0"/>
              </a:spcBef>
            </a:pPr>
            <a:r>
              <a:rPr lang="en-US" sz="3600">
                <a:latin typeface="Calibri" panose="020F0502020204030204" pitchFamily="34" charset="0"/>
                <a:ea typeface="Calibri" panose="020F0502020204030204" pitchFamily="34" charset="0"/>
              </a:rPr>
              <a:t>Impact on residual values plotted for 10 different methods of identifying PM2.5 critical value (next slide)</a:t>
            </a:r>
          </a:p>
          <a:p>
            <a:pPr lvl="1">
              <a:spcBef>
                <a:spcPts val="0"/>
              </a:spcBef>
            </a:pPr>
            <a:r>
              <a:rPr lang="en-US" sz="32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Based on annual: mean+1std, 84.134475-percentile, 90-percentile, 95-percentile, mean+2std</a:t>
            </a:r>
          </a:p>
          <a:p>
            <a:pPr lvl="1">
              <a:spcBef>
                <a:spcPts val="0"/>
              </a:spcBef>
            </a:pPr>
            <a:r>
              <a:rPr lang="en-US" sz="3200">
                <a:latin typeface="Calibri" panose="020F0502020204030204" pitchFamily="34" charset="0"/>
                <a:ea typeface="Calibri" panose="020F0502020204030204" pitchFamily="34" charset="0"/>
              </a:rPr>
              <a:t>Based on monthly: </a:t>
            </a:r>
            <a:r>
              <a:rPr lang="en-US" sz="32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mean+1std, 84.134475-percentile, 90-percentile, 95-percentile, mean+2std</a:t>
            </a:r>
          </a:p>
          <a:p>
            <a:pPr>
              <a:spcBef>
                <a:spcPts val="0"/>
              </a:spcBef>
            </a:pPr>
            <a:r>
              <a:rPr lang="en-US" sz="32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Anthropogenic emissions controls should be bringing PM2.5 down</a:t>
            </a:r>
          </a:p>
          <a:p>
            <a:pPr lvl="1">
              <a:spcBef>
                <a:spcPts val="0"/>
              </a:spcBef>
            </a:pPr>
            <a:r>
              <a:rPr lang="en-US" sz="28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Could trends be removed? (not tested)</a:t>
            </a:r>
          </a:p>
          <a:p>
            <a:pPr>
              <a:spcBef>
                <a:spcPts val="0"/>
              </a:spcBef>
            </a:pPr>
            <a:r>
              <a:rPr lang="en-US" sz="3200">
                <a:latin typeface="Calibri" panose="020F0502020204030204" pitchFamily="34" charset="0"/>
                <a:ea typeface="Calibri" panose="020F0502020204030204" pitchFamily="34" charset="0"/>
              </a:rPr>
              <a:t>How do critical values compare to EPA PM2.5 tiering tool?</a:t>
            </a:r>
          </a:p>
          <a:p>
            <a:pPr lvl="1">
              <a:spcBef>
                <a:spcPts val="0"/>
              </a:spcBef>
            </a:pPr>
            <a:r>
              <a:rPr lang="en-US" sz="2800">
                <a:latin typeface="Calibri" panose="020F0502020204030204" pitchFamily="34" charset="0"/>
                <a:ea typeface="Calibri" panose="020F0502020204030204" pitchFamily="34" charset="0"/>
              </a:rPr>
              <a:t>available at: </a:t>
            </a:r>
            <a:r>
              <a:rPr lang="en-US" sz="2800"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https://www.epa.gov/air-quality-analysis/pm25-tiering-tool-exceptional-events-analysis</a:t>
            </a:r>
            <a:r>
              <a:rPr lang="en-US" sz="280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endParaRPr lang="en-US" sz="28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3373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3F76D-2BC4-DEC7-7920-90C968B2B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sensitivity of residual difference of training and smoke days to alternative critical values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A6EE36-2A8D-5927-3DEF-DA81D722A7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285" y="1556657"/>
            <a:ext cx="11225892" cy="374196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0E0079D-163C-AC4D-7E2D-E9B22837EC28}"/>
              </a:ext>
            </a:extLst>
          </p:cNvPr>
          <p:cNvSpPr txBox="1"/>
          <p:nvPr/>
        </p:nvSpPr>
        <p:spPr>
          <a:xfrm>
            <a:off x="465364" y="5257800"/>
            <a:ext cx="10491107" cy="1264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Sensitivity of difference in smoke-day and non-smoke-day (HMS == 0) residuals to alternative criteria. The left panel is in absolute magnitude and the right is as a percent of non-smoke-day residual. The difference is weighted toward the west, which has more non-smoke-days greater than 70 ppb. This leads to a smaller average non-smoke-day for the country.</a:t>
            </a:r>
          </a:p>
        </p:txBody>
      </p:sp>
    </p:spTree>
    <p:extLst>
      <p:ext uri="{BB962C8B-B14F-4D97-AF65-F5344CB8AC3E}">
        <p14:creationId xmlns:p14="http://schemas.microsoft.com/office/powerpoint/2010/main" val="37711931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6298B-4B71-6EA0-E643-700C76AC1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Thoughts for further investigation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AC354-A01D-4329-D849-CEECA6618A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Exploration of statistical methods geared towards predicting tails of the distribution</a:t>
            </a:r>
          </a:p>
          <a:p>
            <a:r>
              <a:rPr lang="en-US" dirty="0"/>
              <a:t>Exploration of residual “bias-correction” as a function of observed ozone based on residual bias on NSDs</a:t>
            </a:r>
            <a:endParaRPr lang="en-US" dirty="0">
              <a:cs typeface="Calibri"/>
            </a:endParaRPr>
          </a:p>
          <a:p>
            <a:r>
              <a:rPr lang="en-US" dirty="0"/>
              <a:t>Exploration of fitting GAM models using only days &gt; 60 ppb or days &gt; 70 ppb</a:t>
            </a:r>
            <a:endParaRPr lang="en-US" dirty="0">
              <a:cs typeface="Calibri"/>
            </a:endParaRPr>
          </a:p>
          <a:p>
            <a:r>
              <a:rPr lang="en-US" dirty="0"/>
              <a:t>Sample size may limit feasibility of some options</a:t>
            </a:r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2649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4D30A-8583-F347-B655-B8066FACE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Visual GAM Residual Analysis</a:t>
            </a:r>
            <a:endParaRPr lang="en-US" dirty="0"/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72B4ECF-6AA1-ACD8-35A8-E31CC75B98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6185" y="1518150"/>
            <a:ext cx="8772525" cy="3209925"/>
          </a:xfr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664EC28-AE5D-C71C-C1D1-BCFE290593E6}"/>
              </a:ext>
            </a:extLst>
          </p:cNvPr>
          <p:cNvSpPr txBox="1"/>
          <p:nvPr/>
        </p:nvSpPr>
        <p:spPr>
          <a:xfrm>
            <a:off x="1266093" y="4935415"/>
            <a:ext cx="9648092" cy="8007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lnSpc>
                <a:spcPct val="85470"/>
              </a:lnSpc>
              <a:buFont typeface=""/>
              <a:buChar char="•"/>
            </a:pPr>
            <a:r>
              <a:rPr lang="en-US" dirty="0">
                <a:cs typeface="Arial"/>
              </a:rPr>
              <a:t>Site selected for large difference between smoke and non-smoke-day residuals.</a:t>
            </a:r>
          </a:p>
          <a:p>
            <a:pPr marL="228600" indent="-228600">
              <a:lnSpc>
                <a:spcPct val="85470"/>
              </a:lnSpc>
              <a:buFont typeface=""/>
              <a:buChar char="•"/>
            </a:pPr>
            <a:r>
              <a:rPr lang="en-US" dirty="0">
                <a:cs typeface="Arial"/>
              </a:rPr>
              <a:t>Plot shows good predictive capability in 2022 and 2023.</a:t>
            </a:r>
            <a:endParaRPr lang="en-US">
              <a:cs typeface="Calibri"/>
            </a:endParaRPr>
          </a:p>
          <a:p>
            <a:pPr marL="228600" indent="-228600">
              <a:lnSpc>
                <a:spcPct val="85470"/>
              </a:lnSpc>
              <a:buFont typeface=""/>
              <a:buChar char="•"/>
            </a:pPr>
            <a:r>
              <a:rPr lang="en-US" dirty="0">
                <a:cs typeface="Arial"/>
              </a:rPr>
              <a:t>Large residual June 29, 30 and July 1 coincides with smoke identification.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5A37D20-2674-663A-C351-5F3C1740978D}"/>
              </a:ext>
            </a:extLst>
          </p:cNvPr>
          <p:cNvSpPr txBox="1"/>
          <p:nvPr/>
        </p:nvSpPr>
        <p:spPr>
          <a:xfrm>
            <a:off x="10316308" y="1395046"/>
            <a:ext cx="1582614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ETYPE==1</a:t>
            </a:r>
          </a:p>
          <a:p>
            <a:r>
              <a:rPr lang="en-US" dirty="0">
                <a:cs typeface="Calibri"/>
              </a:rPr>
              <a:t>Grey boxes and *</a:t>
            </a:r>
          </a:p>
        </p:txBody>
      </p:sp>
    </p:spTree>
    <p:extLst>
      <p:ext uri="{BB962C8B-B14F-4D97-AF65-F5344CB8AC3E}">
        <p14:creationId xmlns:p14="http://schemas.microsoft.com/office/powerpoint/2010/main" val="1888408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4D30A-8583-F347-B655-B8066FACE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Visual GAM Residual Analysis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64EC28-AE5D-C71C-C1D1-BCFE290593E6}"/>
              </a:ext>
            </a:extLst>
          </p:cNvPr>
          <p:cNvSpPr txBox="1"/>
          <p:nvPr/>
        </p:nvSpPr>
        <p:spPr>
          <a:xfrm>
            <a:off x="1266093" y="4935415"/>
            <a:ext cx="9648092" cy="10361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indent="-228600">
              <a:lnSpc>
                <a:spcPct val="85470"/>
              </a:lnSpc>
              <a:buFont typeface=""/>
              <a:buChar char="•"/>
            </a:pPr>
            <a:r>
              <a:rPr lang="en-US" dirty="0">
                <a:cs typeface="Arial"/>
              </a:rPr>
              <a:t>Site selected for small difference between smoke and non-smoke-day residuals.</a:t>
            </a:r>
          </a:p>
          <a:p>
            <a:pPr marL="228600" indent="-228600">
              <a:lnSpc>
                <a:spcPct val="85470"/>
              </a:lnSpc>
              <a:buFont typeface=""/>
              <a:buChar char="•"/>
            </a:pPr>
            <a:r>
              <a:rPr lang="en-US" dirty="0">
                <a:cs typeface="Calibri"/>
              </a:rPr>
              <a:t>GAM does not predict nearly as many non-smoke exceedance days as observed.</a:t>
            </a:r>
          </a:p>
          <a:p>
            <a:pPr marL="228600" indent="-228600">
              <a:lnSpc>
                <a:spcPct val="85470"/>
              </a:lnSpc>
              <a:buFont typeface=""/>
              <a:buChar char="•"/>
            </a:pPr>
            <a:r>
              <a:rPr lang="en-US" dirty="0">
                <a:cs typeface="Calibri"/>
              </a:rPr>
              <a:t>Residuals are larger on non-smoke days with higher observed ozone.</a:t>
            </a:r>
          </a:p>
          <a:p>
            <a:pPr marL="228600" indent="-228600">
              <a:lnSpc>
                <a:spcPct val="85470"/>
              </a:lnSpc>
              <a:buFont typeface=""/>
              <a:buChar char="•"/>
            </a:pPr>
            <a:r>
              <a:rPr lang="en-US" dirty="0">
                <a:cs typeface="Calibri"/>
              </a:rPr>
              <a:t>Given large non-smoke-day residuals, the smoke day residual is not likely just "smoke".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3DA7DE8-C540-022A-87B9-E798413F03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66787" y="1578613"/>
            <a:ext cx="8753475" cy="3228975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081A32-9F2F-DB85-61F0-3A9CA4624249}"/>
              </a:ext>
            </a:extLst>
          </p:cNvPr>
          <p:cNvSpPr txBox="1"/>
          <p:nvPr/>
        </p:nvSpPr>
        <p:spPr>
          <a:xfrm>
            <a:off x="10316308" y="1395046"/>
            <a:ext cx="1582614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cs typeface="Calibri"/>
              </a:rPr>
              <a:t>ETYPE==1</a:t>
            </a:r>
          </a:p>
          <a:p>
            <a:r>
              <a:rPr lang="en-US" dirty="0">
                <a:cs typeface="Calibri"/>
              </a:rPr>
              <a:t>Grey boxes and *</a:t>
            </a:r>
          </a:p>
        </p:txBody>
      </p:sp>
    </p:spTree>
    <p:extLst>
      <p:ext uri="{BB962C8B-B14F-4D97-AF65-F5344CB8AC3E}">
        <p14:creationId xmlns:p14="http://schemas.microsoft.com/office/powerpoint/2010/main" val="2804679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E949F-35D6-190C-8CCA-6D1402C32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Technical Concerns</a:t>
            </a:r>
            <a:endParaRPr lang="en-US" dirty="0"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FEDBF-5AD1-6B1D-E12A-B12D920AA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1298"/>
            <a:ext cx="10515600" cy="4760770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pPr>
              <a:lnSpc>
                <a:spcPct val="70000"/>
              </a:lnSpc>
            </a:pPr>
            <a:r>
              <a:rPr lang="en-US" dirty="0"/>
              <a:t>GAM does not predict non-smoke ozone episodes in the Eastern and Central US</a:t>
            </a:r>
            <a:endParaRPr lang="en-US" dirty="0">
              <a:cs typeface="Calibri"/>
            </a:endParaRPr>
          </a:p>
          <a:p>
            <a:pPr lvl="1">
              <a:lnSpc>
                <a:spcPct val="70000"/>
              </a:lnSpc>
            </a:pPr>
            <a:r>
              <a:rPr lang="en-US" dirty="0"/>
              <a:t>West has 4647 days over 70 ppb with no HMS and GAM predicts 2877 days (62%).</a:t>
            </a:r>
            <a:endParaRPr lang="en-US" dirty="0">
              <a:cs typeface="Calibri"/>
            </a:endParaRPr>
          </a:p>
          <a:p>
            <a:pPr lvl="1">
              <a:lnSpc>
                <a:spcPct val="70000"/>
              </a:lnSpc>
            </a:pPr>
            <a:r>
              <a:rPr lang="en-US" dirty="0"/>
              <a:t>Central has 812 days over 70 ppb with no HMS, but GAM predicts just 91 (11%)</a:t>
            </a:r>
            <a:endParaRPr lang="en-US" dirty="0">
              <a:cs typeface="Calibri" panose="020F0502020204030204"/>
            </a:endParaRPr>
          </a:p>
          <a:p>
            <a:pPr lvl="1">
              <a:lnSpc>
                <a:spcPct val="70000"/>
              </a:lnSpc>
            </a:pPr>
            <a:r>
              <a:rPr lang="en-US" dirty="0"/>
              <a:t>East has 528 days greater than 70 ppb with no HMS, but GAM predicts just 44 (8%)</a:t>
            </a:r>
            <a:endParaRPr lang="en-US" dirty="0">
              <a:cs typeface="Calibri" panose="020F0502020204030204"/>
            </a:endParaRPr>
          </a:p>
          <a:p>
            <a:r>
              <a:rPr lang="en-US" dirty="0"/>
              <a:t>GAM residual is positively correlated with total observed ozone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Smoke days and non-smoke days with observed O3 &gt; 70 ppb have large residual.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Non-smoke days &gt; 70 ppb average residual: All: 9.5 ppb; West: 8 ppb; Central: 14.3 ppb; East: 14.6 ppb</a:t>
            </a:r>
            <a:endParaRPr lang="en-US" dirty="0">
              <a:cs typeface="Calibri"/>
            </a:endParaRPr>
          </a:p>
          <a:p>
            <a:r>
              <a:rPr lang="en-US" dirty="0"/>
              <a:t>Interpretation of residual as SMOKE impact depends on higher smoke-day residuals comparable mixing ratios.</a:t>
            </a:r>
            <a:endParaRPr lang="en-US" dirty="0">
              <a:cs typeface="Calibri"/>
            </a:endParaRPr>
          </a:p>
          <a:p>
            <a:pPr lvl="1">
              <a:lnSpc>
                <a:spcPct val="70000"/>
              </a:lnSpc>
            </a:pPr>
            <a:r>
              <a:rPr lang="en-US" dirty="0">
                <a:cs typeface="Calibri"/>
              </a:rPr>
              <a:t>Is there a potential for bias-adjusted smoke-day (SD) residuals?</a:t>
            </a:r>
          </a:p>
          <a:p>
            <a:pPr lvl="1">
              <a:lnSpc>
                <a:spcPct val="70000"/>
              </a:lnSpc>
            </a:pPr>
            <a:r>
              <a:rPr lang="en-US" dirty="0">
                <a:cs typeface="Calibri"/>
              </a:rPr>
              <a:t>At &gt;70 ppb in the West, SD residuals are ~8 ppb larger than NSD</a:t>
            </a:r>
            <a:endParaRPr lang="en-US" dirty="0"/>
          </a:p>
          <a:p>
            <a:pPr lvl="1">
              <a:lnSpc>
                <a:spcPct val="70000"/>
              </a:lnSpc>
            </a:pPr>
            <a:r>
              <a:rPr lang="en-US" dirty="0">
                <a:cs typeface="Calibri"/>
              </a:rPr>
              <a:t>At &gt;70 ppb in Central, SD residuals are only ~2 ppb larger than NSD</a:t>
            </a:r>
          </a:p>
          <a:p>
            <a:pPr lvl="1">
              <a:lnSpc>
                <a:spcPct val="70000"/>
              </a:lnSpc>
            </a:pPr>
            <a:r>
              <a:rPr lang="en-US" dirty="0">
                <a:cs typeface="Calibri"/>
              </a:rPr>
              <a:t>At &gt;70 ppb in the East, SD residuals are only ~4 ppb larger than NSD</a:t>
            </a:r>
          </a:p>
          <a:p>
            <a:r>
              <a:rPr lang="en-US" dirty="0"/>
              <a:t>Can the PM2.5 threshold be modified to increase the difference in residual?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The difference between SD and NSD residuals doesn’t change a lot</a:t>
            </a:r>
            <a:endParaRPr lang="en-US" dirty="0">
              <a:cs typeface="Calibri"/>
            </a:endParaRPr>
          </a:p>
          <a:p>
            <a:pPr lvl="1"/>
            <a:r>
              <a:rPr lang="en-US" dirty="0">
                <a:cs typeface="Calibri"/>
              </a:rPr>
              <a:t>Are there other methods to better separate smoke days? Or are the ozone differences small?</a:t>
            </a:r>
          </a:p>
        </p:txBody>
      </p:sp>
    </p:spTree>
    <p:extLst>
      <p:ext uri="{BB962C8B-B14F-4D97-AF65-F5344CB8AC3E}">
        <p14:creationId xmlns:p14="http://schemas.microsoft.com/office/powerpoint/2010/main" val="776996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60CDC-2E28-A166-00B1-93CEB7D1B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RAZOR-AQ 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B6BC6A-9675-E94C-B70A-1B6549E727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Technical approach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Uses MDA8 ozone data from May-Sep 2018-2023</a:t>
            </a:r>
          </a:p>
          <a:p>
            <a:pPr marL="742950" lvl="1" indent="-285750">
              <a:lnSpc>
                <a:spcPct val="107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Develop a separate statistical model for</a:t>
            </a:r>
            <a:r>
              <a:rPr lang="en-US" sz="2000" kern="100" dirty="0">
                <a:latin typeface="Calibri"/>
                <a:ea typeface="Calibri" panose="020F0502020204030204" pitchFamily="34" charset="0"/>
                <a:cs typeface="Times New Roman"/>
              </a:rPr>
              <a:t> each of</a:t>
            </a: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 600 ozone monitoring sites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Provides a quantitative estimate of ozone contributions from fires in ppb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Steps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Identify a set of days that are not influenced by smoke (ETYPE = 0) for use as a training dataset to develop model using the following 2 criteria:</a:t>
            </a:r>
          </a:p>
          <a:p>
            <a:pPr marL="1143000" marR="0" lvl="2" indent="-2286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HMS map shows no overhead smoke (HMS = 0)</a:t>
            </a:r>
          </a:p>
          <a:p>
            <a:pPr marL="1143000" marR="0" lvl="2" indent="-2286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PM2.5 is not elevated (PM2.5 &lt; PM2.5_crit)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For each monitoring site, develop a generalized additive model (GAM) which predicts ozone based on various meteorological parameters</a:t>
            </a:r>
          </a:p>
          <a:p>
            <a:pPr marL="742950" marR="0" lvl="1" indent="-28575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 kern="100" dirty="0">
                <a:effectLst/>
                <a:latin typeface="Calibri"/>
                <a:ea typeface="Calibri" panose="020F0502020204030204" pitchFamily="34" charset="0"/>
                <a:cs typeface="Times New Roman"/>
              </a:rPr>
              <a:t>Calculate daily ozone contributions from fires as the difference between the observed ozone and the GAM predictions</a:t>
            </a:r>
          </a:p>
        </p:txBody>
      </p:sp>
    </p:spTree>
    <p:extLst>
      <p:ext uri="{BB962C8B-B14F-4D97-AF65-F5344CB8AC3E}">
        <p14:creationId xmlns:p14="http://schemas.microsoft.com/office/powerpoint/2010/main" val="3673206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06FAD-C3D5-ADDD-14DA-5404F13CE6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Assumptions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3EE4A-F51B-9AEC-50EF-E1EE243E5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2036"/>
            <a:ext cx="10515600" cy="490083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Residual is reasonably attributed to the smoke because the GAM trained on non-smoke-days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Lee and Jaffe test this by comparing the residual on non-smoke days to smoke day 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Does the residual correlate with total observed ozone concentration?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Does the difference between smoke days (SD) and non-smoke days (NSD) change geographically?</a:t>
            </a:r>
            <a:endParaRPr lang="en-US" sz="240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20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Smoke days have been appropriately selected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combination of surface PM2.5 critical value and HMS polygon overhead appropriately separates SD and NSD</a:t>
            </a: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it is too high, there will be no smoke days.</a:t>
            </a: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it is too low, there will be too many false positives.</a:t>
            </a:r>
          </a:p>
          <a:p>
            <a:pPr marL="742950" marR="0" lvl="1" indent="-28575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2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Technical issues that complicate determination of PM2.5 critical value</a:t>
            </a: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PM2.5 is not a normal distribution</a:t>
            </a: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PM2.5 has a seasonal signal</a:t>
            </a:r>
          </a:p>
          <a:p>
            <a:pPr marL="1143000" marR="0" lvl="2" indent="-2286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"/>
            </a:pPr>
            <a:r>
              <a:rPr lang="en-US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PM2.5 levels may be changing over time</a:t>
            </a:r>
          </a:p>
          <a:p>
            <a:pPr lvl="3"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200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Emissions reductions leading to decreasing trends in anthropogenic PM2.5 over time</a:t>
            </a:r>
          </a:p>
          <a:p>
            <a:pPr lvl="3">
              <a:spcBef>
                <a:spcPts val="0"/>
              </a:spcBef>
              <a:buFont typeface="Wingdings" panose="05000000000000000000" pitchFamily="2" charset="2"/>
              <a:buChar char=""/>
            </a:pPr>
            <a:r>
              <a:rPr lang="en-US" sz="2000">
                <a:latin typeface="Calibri" panose="020F0502020204030204" pitchFamily="34" charset="0"/>
                <a:ea typeface="Calibri" panose="020F0502020204030204" pitchFamily="34" charset="0"/>
              </a:rPr>
              <a:t>Increase fire activity leading to increasing PM in certain locations over time</a:t>
            </a:r>
          </a:p>
          <a:p>
            <a:pPr>
              <a:spcBef>
                <a:spcPts val="0"/>
              </a:spcBef>
            </a:pPr>
            <a:r>
              <a:rPr lang="en-US" sz="2100" dirty="0">
                <a:effectLst/>
                <a:latin typeface="Calibri"/>
                <a:ea typeface="Calibri" panose="020F0502020204030204" pitchFamily="34" charset="0"/>
                <a:cs typeface="Calibri"/>
              </a:rPr>
              <a:t>For cases where SD concentrations are higher than the highest </a:t>
            </a:r>
            <a:r>
              <a:rPr lang="en-US" sz="2100" dirty="0">
                <a:latin typeface="Calibri"/>
                <a:ea typeface="Calibri" panose="020F0502020204030204" pitchFamily="34" charset="0"/>
                <a:cs typeface="Calibri"/>
              </a:rPr>
              <a:t>NSD</a:t>
            </a:r>
            <a:r>
              <a:rPr lang="en-US" sz="2100" dirty="0">
                <a:effectLst/>
                <a:latin typeface="Calibri"/>
                <a:ea typeface="Calibri" panose="020F0502020204030204" pitchFamily="34" charset="0"/>
                <a:cs typeface="Calibri"/>
              </a:rPr>
              <a:t> concentration in the training set: extrapolation of GAM results is appropriate</a:t>
            </a:r>
          </a:p>
        </p:txBody>
      </p:sp>
    </p:spTree>
    <p:extLst>
      <p:ext uri="{BB962C8B-B14F-4D97-AF65-F5344CB8AC3E}">
        <p14:creationId xmlns:p14="http://schemas.microsoft.com/office/powerpoint/2010/main" val="1519898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B48FB1-7809-D681-D3B2-9D62F3197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Overall model performance of GAM for NSD</a:t>
            </a:r>
          </a:p>
        </p:txBody>
      </p:sp>
      <p:pic>
        <p:nvPicPr>
          <p:cNvPr id="7" name="Content Placeholder 6" descr="Chart, scatter chart&#10;&#10;Description automatically generated">
            <a:extLst>
              <a:ext uri="{FF2B5EF4-FFF2-40B4-BE49-F238E27FC236}">
                <a16:creationId xmlns:a16="http://schemas.microsoft.com/office/drawing/2014/main" id="{8A0EDFB5-CCD7-7C69-7BE0-2B40AE153D8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331" y="1825625"/>
            <a:ext cx="4351338" cy="4351338"/>
          </a:xfr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8D24557-7B4C-FA15-3809-259E4351956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Across entire dataset (all sites and NSD days) model performance is quite good</a:t>
            </a:r>
          </a:p>
          <a:p>
            <a:pPr lvl="1"/>
            <a:r>
              <a:rPr lang="en-US"/>
              <a:t>Correlation = 0.88</a:t>
            </a:r>
          </a:p>
          <a:p>
            <a:pPr lvl="1"/>
            <a:r>
              <a:rPr lang="en-US"/>
              <a:t>MB = 0.2 ppb</a:t>
            </a:r>
          </a:p>
          <a:p>
            <a:pPr lvl="1"/>
            <a:r>
              <a:rPr lang="en-US"/>
              <a:t>NMB = 0.5%</a:t>
            </a:r>
          </a:p>
          <a:p>
            <a:pPr lvl="1"/>
            <a:r>
              <a:rPr lang="en-US"/>
              <a:t>SD = 6.1 ppb</a:t>
            </a:r>
          </a:p>
        </p:txBody>
      </p:sp>
    </p:spTree>
    <p:extLst>
      <p:ext uri="{BB962C8B-B14F-4D97-AF65-F5344CB8AC3E}">
        <p14:creationId xmlns:p14="http://schemas.microsoft.com/office/powerpoint/2010/main" val="840245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3BFE8-ED42-4FB2-8D69-C666C2A0E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 performance of GAM for NSD days &gt; 70 ppb</a:t>
            </a:r>
          </a:p>
        </p:txBody>
      </p:sp>
      <p:pic>
        <p:nvPicPr>
          <p:cNvPr id="6" name="Content Placeholder 5" descr="Chart, scatter chart&#10;&#10;Description automatically generated">
            <a:extLst>
              <a:ext uri="{FF2B5EF4-FFF2-40B4-BE49-F238E27FC236}">
                <a16:creationId xmlns:a16="http://schemas.microsoft.com/office/drawing/2014/main" id="{24E5B6E2-D98F-868F-C06D-DE327B4D395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45" y="1948090"/>
            <a:ext cx="4351338" cy="4351338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03F37D-83D7-1F6D-0019-0E97F3A708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616530"/>
            <a:ext cx="6996793" cy="5070020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1800"/>
              <a:t>Model performance degrades on ozone exceedance days</a:t>
            </a:r>
          </a:p>
          <a:p>
            <a:pPr lvl="1"/>
            <a:r>
              <a:rPr lang="en-US" sz="1800"/>
              <a:t>Correlation = 0.56</a:t>
            </a:r>
          </a:p>
          <a:p>
            <a:pPr lvl="1"/>
            <a:r>
              <a:rPr lang="en-US" sz="1800"/>
              <a:t>MB = -9.5 ppb</a:t>
            </a:r>
          </a:p>
          <a:p>
            <a:pPr lvl="1"/>
            <a:r>
              <a:rPr lang="en-US" sz="1800"/>
              <a:t>NMB = -12.5%</a:t>
            </a:r>
          </a:p>
          <a:p>
            <a:pPr lvl="1"/>
            <a:r>
              <a:rPr lang="en-US" sz="1800"/>
              <a:t>SD =  7.7 ppb</a:t>
            </a:r>
          </a:p>
          <a:p>
            <a:r>
              <a:rPr lang="en-US" sz="1800"/>
              <a:t>Bulk of NSD data is at lower concentrations</a:t>
            </a:r>
          </a:p>
          <a:p>
            <a:pPr lvl="1"/>
            <a:r>
              <a:rPr lang="en-US" sz="1800"/>
              <a:t>MDA8 &lt;= 70 ppb: n = 293,173 site-days (98%)</a:t>
            </a:r>
          </a:p>
          <a:p>
            <a:pPr lvl="1"/>
            <a:r>
              <a:rPr lang="en-US" sz="1800"/>
              <a:t>MDA8 &gt; 70 ppb: n = 5988 site-days (2%)</a:t>
            </a:r>
          </a:p>
          <a:p>
            <a:pPr lvl="1"/>
            <a:r>
              <a:rPr lang="en-US" sz="1800"/>
              <a:t>Since there is a separate GAM model for each site, fewer number of data points in GAM for any particular site</a:t>
            </a:r>
          </a:p>
          <a:p>
            <a:pPr lvl="2"/>
            <a:r>
              <a:rPr lang="en-US" sz="1800"/>
              <a:t>Divide by ~600 site but the distribution of high days is variable across sites</a:t>
            </a:r>
          </a:p>
          <a:p>
            <a:r>
              <a:rPr lang="en-US"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Common issue with statistical models</a:t>
            </a:r>
          </a:p>
          <a:p>
            <a:pPr lvl="1"/>
            <a:r>
              <a:rPr lang="en-US"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they often do a good job at capturing the mean response </a:t>
            </a:r>
          </a:p>
          <a:p>
            <a:pPr lvl="1"/>
            <a:r>
              <a:rPr lang="en-US"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deteriorates near the tails of the distribution  </a:t>
            </a:r>
          </a:p>
          <a:p>
            <a:pPr lvl="1"/>
            <a:r>
              <a:rPr lang="en-US" sz="1800" kern="1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US" sz="1800" kern="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xceedance days are near the tail of the ozone distribution</a:t>
            </a:r>
          </a:p>
        </p:txBody>
      </p:sp>
    </p:spTree>
    <p:extLst>
      <p:ext uri="{BB962C8B-B14F-4D97-AF65-F5344CB8AC3E}">
        <p14:creationId xmlns:p14="http://schemas.microsoft.com/office/powerpoint/2010/main" val="8053747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9F765-88A9-F8D0-3984-D14C427E5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Does the residual correlate with total observed ozone concentration?</a:t>
            </a:r>
            <a:endParaRPr lang="en-US"/>
          </a:p>
        </p:txBody>
      </p:sp>
      <p:pic>
        <p:nvPicPr>
          <p:cNvPr id="11" name="Content Placeholder 10" descr="Chart&#10;&#10;Description automatically generated">
            <a:extLst>
              <a:ext uri="{FF2B5EF4-FFF2-40B4-BE49-F238E27FC236}">
                <a16:creationId xmlns:a16="http://schemas.microsoft.com/office/drawing/2014/main" id="{5CB012AE-EA11-3B0B-0BE5-B72DCCB86A9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6"/>
          <a:stretch/>
        </p:blipFill>
        <p:spPr>
          <a:xfrm>
            <a:off x="514350" y="1563919"/>
            <a:ext cx="5616593" cy="5089974"/>
          </a:xfr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5DFEC28A-863A-66AD-4334-FC1AF1580F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861957" cy="4828268"/>
          </a:xfrm>
        </p:spPr>
        <p:txBody>
          <a:bodyPr>
            <a:normAutofit fontScale="85000" lnSpcReduction="20000"/>
          </a:bodyPr>
          <a:lstStyle/>
          <a:p>
            <a:r>
              <a:rPr lang="en-US"/>
              <a:t>Plot includes all datapoints where ETYPE = 0 (i.e. NSDs)</a:t>
            </a:r>
          </a:p>
          <a:p>
            <a:r>
              <a:rPr lang="en-US"/>
              <a:t>Residual plotted against observed MDA8 ozone</a:t>
            </a:r>
          </a:p>
          <a:p>
            <a:pPr lvl="1"/>
            <a:r>
              <a:rPr lang="en-US"/>
              <a:t>Bins with MDA8 &gt; 70 highlighted in shaded blue area</a:t>
            </a:r>
          </a:p>
          <a:p>
            <a:pPr lvl="1"/>
            <a:r>
              <a:rPr lang="en-US"/>
              <a:t>Number of data points in each bin listed at bottom of plot</a:t>
            </a:r>
          </a:p>
          <a:p>
            <a:r>
              <a:rPr lang="en-US"/>
              <a:t>Clear systematic positive residuals  on NSDs when observations &gt; 60 ppb</a:t>
            </a:r>
          </a:p>
          <a:p>
            <a:r>
              <a:rPr lang="en-US"/>
              <a:t>Clear systematic negative residuals on NSDs when observations &lt; 40 ppb</a:t>
            </a:r>
          </a:p>
          <a:p>
            <a:r>
              <a:rPr lang="en-US"/>
              <a:t>Residuals are centered near zeros for observations between 40 and 60 ppb where the bulk of the data points reside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D7271763-DE01-C02D-6BAF-F3E47183FF46}"/>
              </a:ext>
            </a:extLst>
          </p:cNvPr>
          <p:cNvSpPr/>
          <p:nvPr/>
        </p:nvSpPr>
        <p:spPr>
          <a:xfrm>
            <a:off x="3657600" y="1563918"/>
            <a:ext cx="2367644" cy="4714417"/>
          </a:xfrm>
          <a:prstGeom prst="round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2712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1746</Words>
  <Application>Microsoft Office PowerPoint</Application>
  <PresentationFormat>Widescreen</PresentationFormat>
  <Paragraphs>160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RAZOR-AQ Data Review</vt:lpstr>
      <vt:lpstr>Visual GAM Residual Analysis</vt:lpstr>
      <vt:lpstr>Visual GAM Residual Analysis</vt:lpstr>
      <vt:lpstr>Key Technical Concerns</vt:lpstr>
      <vt:lpstr>RAZOR-AQ Methods</vt:lpstr>
      <vt:lpstr>Key Assumptions </vt:lpstr>
      <vt:lpstr>Overall model performance of GAM for NSD</vt:lpstr>
      <vt:lpstr>model performance of GAM for NSD days &gt; 70 ppb</vt:lpstr>
      <vt:lpstr>Does the residual correlate with total observed ozone concentration?</vt:lpstr>
      <vt:lpstr>GAM struggles to predict high values in the Eastern and Central US</vt:lpstr>
      <vt:lpstr>GAM predicts more high values in the Western US but still underpredicts upper percentiles</vt:lpstr>
      <vt:lpstr>Does the residual correlate with total observed ozone concentration?</vt:lpstr>
      <vt:lpstr>Correlation between residuals and observed MDA8 persists across regions</vt:lpstr>
      <vt:lpstr>Comparison of residuals from Training (HMS = 0) and Smoke days (ETYPE == 1)</vt:lpstr>
      <vt:lpstr>Comparison of NSD vs SD residuals by region</vt:lpstr>
      <vt:lpstr>Map of residuals at 70+ ppb observations by site for SD, NSD, and difference</vt:lpstr>
      <vt:lpstr>Thoughts on alternative methods for determining critical values for identifying smoke days</vt:lpstr>
      <vt:lpstr>sensitivity of residual difference of training and smoke days to alternative critical values</vt:lpstr>
      <vt:lpstr>Thoughts for further investigation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RAZOR-AQ Data Review</dc:title>
  <dc:creator>Simon, Heather</dc:creator>
  <cp:lastModifiedBy>Henderson, Barron</cp:lastModifiedBy>
  <cp:revision>228</cp:revision>
  <dcterms:created xsi:type="dcterms:W3CDTF">2024-06-03T17:03:26Z</dcterms:created>
  <dcterms:modified xsi:type="dcterms:W3CDTF">2024-08-13T14:24:54Z</dcterms:modified>
</cp:coreProperties>
</file>